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slideLayouts/slideLayout45.xml" ContentType="application/vnd.openxmlformats-officedocument.presentationml.slideLayout+xml"/>
  <Override PartName="/ppt/theme/theme6.xml" ContentType="application/vnd.openxmlformats-officedocument.theme+xml"/>
  <Override PartName="/ppt/slideLayouts/slideLayout46.xml" ContentType="application/vnd.openxmlformats-officedocument.presentationml.slideLayout+xml"/>
  <Override PartName="/ppt/theme/theme7.xml" ContentType="application/vnd.openxmlformats-officedocument.theme+xml"/>
  <Override PartName="/ppt/slideLayouts/slideLayout47.xml" ContentType="application/vnd.openxmlformats-officedocument.presentationml.slideLayout+xml"/>
  <Override PartName="/ppt/theme/theme8.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9.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10.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11.xml" ContentType="application/vnd.openxmlformats-officedocument.theme+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12.xml" ContentType="application/vnd.openxmlformats-officedocument.theme+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13.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theme/theme14.xml" ContentType="application/vnd.openxmlformats-officedocument.theme+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theme/theme15.xml" ContentType="application/vnd.openxmlformats-officedocument.theme+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theme/theme16.xml" ContentType="application/vnd.openxmlformats-officedocument.theme+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theme/theme17.xml" ContentType="application/vnd.openxmlformats-officedocument.theme+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theme/theme18.xml" ContentType="application/vnd.openxmlformats-officedocument.theme+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theme/theme19.xml" ContentType="application/vnd.openxmlformats-officedocument.theme+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theme/theme20.xml" ContentType="application/vnd.openxmlformats-officedocument.theme+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theme/theme21.xml" ContentType="application/vnd.openxmlformats-officedocument.theme+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theme/theme22.xml" ContentType="application/vnd.openxmlformats-officedocument.theme+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theme/theme23.xml" ContentType="application/vnd.openxmlformats-officedocument.theme+xml"/>
  <Override PartName="/ppt/theme/theme24.xml" ContentType="application/vnd.openxmlformats-officedocument.theme+xml"/>
  <Override PartName="/ppt/theme/theme25.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heme/themeOverride9.xml" ContentType="application/vnd.openxmlformats-officedocument.themeOverride+xml"/>
  <Override PartName="/ppt/notesSlides/notesSlide13.xml" ContentType="application/vnd.openxmlformats-officedocument.presentationml.notesSlide+xml"/>
  <Override PartName="/ppt/theme/themeOverride10.xml" ContentType="application/vnd.openxmlformats-officedocument.themeOverride+xml"/>
  <Override PartName="/ppt/notesSlides/notesSlide14.xml" ContentType="application/vnd.openxmlformats-officedocument.presentationml.notesSlide+xml"/>
  <Override PartName="/ppt/theme/themeOverride11.xml" ContentType="application/vnd.openxmlformats-officedocument.themeOverride+xml"/>
  <Override PartName="/ppt/theme/themeOverride12.xml" ContentType="application/vnd.openxmlformats-officedocument.themeOverride+xml"/>
  <Override PartName="/ppt/notesSlides/notesSlide15.xml" ContentType="application/vnd.openxmlformats-officedocument.presentationml.notesSlide+xml"/>
  <Override PartName="/ppt/theme/themeOverride13.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Override14.xml" ContentType="application/vnd.openxmlformats-officedocument.themeOverr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3" r:id="rId2"/>
    <p:sldMasterId id="2147483673" r:id="rId3"/>
    <p:sldMasterId id="2147483709" r:id="rId4"/>
    <p:sldMasterId id="2147483789" r:id="rId5"/>
    <p:sldMasterId id="2147483790" r:id="rId6"/>
    <p:sldMasterId id="2147483791" r:id="rId7"/>
    <p:sldMasterId id="2147483792" r:id="rId8"/>
    <p:sldMasterId id="2147483794" r:id="rId9"/>
    <p:sldMasterId id="2147483798" r:id="rId10"/>
    <p:sldMasterId id="2147483810" r:id="rId11"/>
    <p:sldMasterId id="2147483846" r:id="rId12"/>
    <p:sldMasterId id="2147483848" r:id="rId13"/>
    <p:sldMasterId id="2147483850" r:id="rId14"/>
    <p:sldMasterId id="2147483862" r:id="rId15"/>
    <p:sldMasterId id="2147483864" r:id="rId16"/>
    <p:sldMasterId id="2147483870" r:id="rId17"/>
    <p:sldMasterId id="2147483872" r:id="rId18"/>
    <p:sldMasterId id="2147483874" r:id="rId19"/>
    <p:sldMasterId id="2147483876" r:id="rId20"/>
    <p:sldMasterId id="2147483878" r:id="rId21"/>
    <p:sldMasterId id="2147483880" r:id="rId22"/>
    <p:sldMasterId id="2147483882" r:id="rId23"/>
  </p:sldMasterIdLst>
  <p:notesMasterIdLst>
    <p:notesMasterId r:id="rId57"/>
  </p:notesMasterIdLst>
  <p:handoutMasterIdLst>
    <p:handoutMasterId r:id="rId58"/>
  </p:handoutMasterIdLst>
  <p:sldIdLst>
    <p:sldId id="256" r:id="rId24"/>
    <p:sldId id="257" r:id="rId25"/>
    <p:sldId id="258" r:id="rId26"/>
    <p:sldId id="324" r:id="rId27"/>
    <p:sldId id="260" r:id="rId28"/>
    <p:sldId id="333" r:id="rId29"/>
    <p:sldId id="334" r:id="rId30"/>
    <p:sldId id="335" r:id="rId31"/>
    <p:sldId id="336" r:id="rId32"/>
    <p:sldId id="337" r:id="rId33"/>
    <p:sldId id="338" r:id="rId34"/>
    <p:sldId id="339" r:id="rId35"/>
    <p:sldId id="340" r:id="rId36"/>
    <p:sldId id="341" r:id="rId37"/>
    <p:sldId id="342" r:id="rId38"/>
    <p:sldId id="343" r:id="rId39"/>
    <p:sldId id="344" r:id="rId40"/>
    <p:sldId id="345" r:id="rId41"/>
    <p:sldId id="350" r:id="rId42"/>
    <p:sldId id="331" r:id="rId43"/>
    <p:sldId id="325" r:id="rId44"/>
    <p:sldId id="259" r:id="rId45"/>
    <p:sldId id="328" r:id="rId46"/>
    <p:sldId id="264" r:id="rId47"/>
    <p:sldId id="329" r:id="rId48"/>
    <p:sldId id="330" r:id="rId49"/>
    <p:sldId id="267" r:id="rId50"/>
    <p:sldId id="346" r:id="rId51"/>
    <p:sldId id="348" r:id="rId52"/>
    <p:sldId id="349" r:id="rId53"/>
    <p:sldId id="351" r:id="rId54"/>
    <p:sldId id="315" r:id="rId55"/>
    <p:sldId id="316" r:id="rId5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8080"/>
    <a:srgbClr val="CCFF66"/>
    <a:srgbClr val="6600FF"/>
    <a:srgbClr val="FF6600"/>
    <a:srgbClr val="CCFFFF"/>
    <a:srgbClr val="0066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4" autoAdjust="0"/>
    <p:restoredTop sz="76450" autoAdjust="0"/>
  </p:normalViewPr>
  <p:slideViewPr>
    <p:cSldViewPr>
      <p:cViewPr varScale="1">
        <p:scale>
          <a:sx n="65" d="100"/>
          <a:sy n="65" d="100"/>
        </p:scale>
        <p:origin x="-94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3.xml"/><Relationship Id="rId39" Type="http://schemas.openxmlformats.org/officeDocument/2006/relationships/slide" Target="slides/slide16.xml"/><Relationship Id="rId21" Type="http://schemas.openxmlformats.org/officeDocument/2006/relationships/slideMaster" Target="slideMasters/slideMaster21.xml"/><Relationship Id="rId34" Type="http://schemas.openxmlformats.org/officeDocument/2006/relationships/slide" Target="slides/slide11.xml"/><Relationship Id="rId42" Type="http://schemas.openxmlformats.org/officeDocument/2006/relationships/slide" Target="slides/slide19.xml"/><Relationship Id="rId47" Type="http://schemas.openxmlformats.org/officeDocument/2006/relationships/slide" Target="slides/slide24.xml"/><Relationship Id="rId50" Type="http://schemas.openxmlformats.org/officeDocument/2006/relationships/slide" Target="slides/slide27.xml"/><Relationship Id="rId55" Type="http://schemas.openxmlformats.org/officeDocument/2006/relationships/slide" Target="slides/slide32.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Master" Target="slideMasters/slideMaster20.xml"/><Relationship Id="rId29" Type="http://schemas.openxmlformats.org/officeDocument/2006/relationships/slide" Target="slides/slide6.xml"/><Relationship Id="rId41" Type="http://schemas.openxmlformats.org/officeDocument/2006/relationships/slide" Target="slides/slide18.xml"/><Relationship Id="rId54" Type="http://schemas.openxmlformats.org/officeDocument/2006/relationships/slide" Target="slides/slide31.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xml"/><Relationship Id="rId32" Type="http://schemas.openxmlformats.org/officeDocument/2006/relationships/slide" Target="slides/slide9.xml"/><Relationship Id="rId37" Type="http://schemas.openxmlformats.org/officeDocument/2006/relationships/slide" Target="slides/slide14.xml"/><Relationship Id="rId40" Type="http://schemas.openxmlformats.org/officeDocument/2006/relationships/slide" Target="slides/slide17.xml"/><Relationship Id="rId45" Type="http://schemas.openxmlformats.org/officeDocument/2006/relationships/slide" Target="slides/slide22.xml"/><Relationship Id="rId53" Type="http://schemas.openxmlformats.org/officeDocument/2006/relationships/slide" Target="slides/slide30.xml"/><Relationship Id="rId58"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5.xml"/><Relationship Id="rId36" Type="http://schemas.openxmlformats.org/officeDocument/2006/relationships/slide" Target="slides/slide13.xml"/><Relationship Id="rId49" Type="http://schemas.openxmlformats.org/officeDocument/2006/relationships/slide" Target="slides/slide26.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8.xml"/><Relationship Id="rId44" Type="http://schemas.openxmlformats.org/officeDocument/2006/relationships/slide" Target="slides/slide21.xml"/><Relationship Id="rId52" Type="http://schemas.openxmlformats.org/officeDocument/2006/relationships/slide" Target="slides/slide29.xml"/><Relationship Id="rId6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4.xml"/><Relationship Id="rId30" Type="http://schemas.openxmlformats.org/officeDocument/2006/relationships/slide" Target="slides/slide7.xml"/><Relationship Id="rId35" Type="http://schemas.openxmlformats.org/officeDocument/2006/relationships/slide" Target="slides/slide12.xml"/><Relationship Id="rId43" Type="http://schemas.openxmlformats.org/officeDocument/2006/relationships/slide" Target="slides/slide20.xml"/><Relationship Id="rId48" Type="http://schemas.openxmlformats.org/officeDocument/2006/relationships/slide" Target="slides/slide25.xml"/><Relationship Id="rId56" Type="http://schemas.openxmlformats.org/officeDocument/2006/relationships/slide" Target="slides/slide33.xml"/><Relationship Id="rId8" Type="http://schemas.openxmlformats.org/officeDocument/2006/relationships/slideMaster" Target="slideMasters/slideMaster8.xml"/><Relationship Id="rId51" Type="http://schemas.openxmlformats.org/officeDocument/2006/relationships/slide" Target="slides/slide28.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2.xml"/><Relationship Id="rId33" Type="http://schemas.openxmlformats.org/officeDocument/2006/relationships/slide" Target="slides/slide10.xml"/><Relationship Id="rId38" Type="http://schemas.openxmlformats.org/officeDocument/2006/relationships/slide" Target="slides/slide15.xml"/><Relationship Id="rId46" Type="http://schemas.openxmlformats.org/officeDocument/2006/relationships/slide" Target="slides/slide23.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lvl1pPr>
          </a:lstStyle>
          <a:p>
            <a:pPr>
              <a:defRPr/>
            </a:pPr>
            <a:fld id="{A1472519-C35F-403F-B3AA-BACAFE30823E}" type="datetimeFigureOut">
              <a:rPr lang="en-US"/>
              <a:pPr>
                <a:defRPr/>
              </a:pPr>
              <a:t>9/14/2011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dirty="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lvl1pPr>
          </a:lstStyle>
          <a:p>
            <a:pPr>
              <a:defRPr/>
            </a:pPr>
            <a:fld id="{FAFF689E-1B22-48C9-B878-FF7DCC72DC71}" type="slidenum">
              <a:rPr lang="en-US"/>
              <a:pPr>
                <a:defRPr/>
              </a:pPr>
              <a:t>‹#›</a:t>
            </a:fld>
            <a:endParaRPr lang="en-US" dirty="0"/>
          </a:p>
        </p:txBody>
      </p:sp>
    </p:spTree>
    <p:extLst>
      <p:ext uri="{BB962C8B-B14F-4D97-AF65-F5344CB8AC3E}">
        <p14:creationId xmlns:p14="http://schemas.microsoft.com/office/powerpoint/2010/main" val="612658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cs typeface="+mn-cs"/>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A637CE9E-6668-4F02-ABF2-68760E7443D0}" type="datetimeFigureOut">
              <a:rPr lang="en-US"/>
              <a:pPr>
                <a:defRPr/>
              </a:pPr>
              <a:t>9/14/2011</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dirty="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dirty="0">
                <a:cs typeface="+mn-cs"/>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D6A25CED-BED4-4C0B-9F8A-AA76E2F5C370}" type="slidenum">
              <a:rPr lang="en-CA"/>
              <a:pPr>
                <a:defRPr/>
              </a:pPr>
              <a:t>‹#›</a:t>
            </a:fld>
            <a:endParaRPr lang="en-CA" dirty="0"/>
          </a:p>
        </p:txBody>
      </p:sp>
      <p:sp>
        <p:nvSpPr>
          <p:cNvPr id="8" name="Notes Placeholder 7"/>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Tree>
    <p:extLst>
      <p:ext uri="{BB962C8B-B14F-4D97-AF65-F5344CB8AC3E}">
        <p14:creationId xmlns:p14="http://schemas.microsoft.com/office/powerpoint/2010/main" val="19568403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1024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D08815C-70AC-4CE6-A54F-1631BD51A1DC}" type="slidenum">
              <a:rPr lang="en-CA" smtClean="0">
                <a:cs typeface="Arial" charset="0"/>
              </a:rPr>
              <a:pPr/>
              <a:t>1</a:t>
            </a:fld>
            <a:endParaRPr lang="en-CA" smtClean="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26FE414-2CB9-4C91-AAF9-CB0F970A4A9A}" type="slidenum">
              <a:rPr lang="en-US">
                <a:solidFill>
                  <a:prstClr val="black"/>
                </a:solidFill>
              </a:rPr>
              <a:pPr>
                <a:defRPr/>
              </a:pPr>
              <a:t>12</a:t>
            </a:fld>
            <a:endParaRPr lang="en-US" dirty="0">
              <a:solidFill>
                <a:prstClr val="black"/>
              </a:solidFill>
            </a:endParaRPr>
          </a:p>
        </p:txBody>
      </p:sp>
      <p:sp>
        <p:nvSpPr>
          <p:cNvPr id="122882" name="Rectangle 2"/>
          <p:cNvSpPr>
            <a:spLocks noGrp="1" noRot="1" noChangeAspect="1" noChangeArrowheads="1" noTextEdit="1"/>
          </p:cNvSpPr>
          <p:nvPr>
            <p:ph type="sldImg"/>
          </p:nvPr>
        </p:nvSpPr>
        <p:spPr bwMode="auto">
          <a:xfrm>
            <a:off x="1185863" y="696913"/>
            <a:ext cx="4545012" cy="3409950"/>
          </a:xfrm>
          <a:solidFill>
            <a:srgbClr val="FFFFFF"/>
          </a:solidFill>
          <a:ln>
            <a:solidFill>
              <a:srgbClr val="000000"/>
            </a:solidFill>
            <a:miter lim="800000"/>
            <a:headEnd/>
            <a:tailEnd/>
          </a:ln>
        </p:spPr>
      </p:sp>
      <p:sp>
        <p:nvSpPr>
          <p:cNvPr id="122883" name="Rectangle 3"/>
          <p:cNvSpPr>
            <a:spLocks noGrp="1" noChangeArrowheads="1"/>
          </p:cNvSpPr>
          <p:nvPr>
            <p:ph type="body" idx="1"/>
          </p:nvPr>
        </p:nvSpPr>
        <p:spPr bwMode="auto">
          <a:xfrm>
            <a:off x="882650" y="4340225"/>
            <a:ext cx="5076825" cy="41068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0E5A2CB-AA33-4316-BF36-0336355B26CE}" type="slidenum">
              <a:rPr lang="en-US">
                <a:solidFill>
                  <a:prstClr val="black"/>
                </a:solidFill>
              </a:rPr>
              <a:pPr>
                <a:defRPr/>
              </a:pPr>
              <a:t>13</a:t>
            </a:fld>
            <a:endParaRPr lang="en-US" dirty="0">
              <a:solidFill>
                <a:prstClr val="black"/>
              </a:solidFill>
            </a:endParaRPr>
          </a:p>
        </p:txBody>
      </p:sp>
      <p:sp>
        <p:nvSpPr>
          <p:cNvPr id="124930" name="Rectangle 2"/>
          <p:cNvSpPr>
            <a:spLocks noGrp="1" noRot="1" noChangeAspect="1" noChangeArrowheads="1" noTextEdit="1"/>
          </p:cNvSpPr>
          <p:nvPr>
            <p:ph type="sldImg"/>
          </p:nvPr>
        </p:nvSpPr>
        <p:spPr bwMode="auto">
          <a:xfrm>
            <a:off x="1185863" y="696913"/>
            <a:ext cx="4545012" cy="3409950"/>
          </a:xfrm>
          <a:solidFill>
            <a:srgbClr val="FFFFFF"/>
          </a:solidFill>
          <a:ln>
            <a:solidFill>
              <a:srgbClr val="000000"/>
            </a:solidFill>
            <a:miter lim="800000"/>
            <a:headEnd/>
            <a:tailEnd/>
          </a:ln>
        </p:spPr>
      </p:sp>
      <p:sp>
        <p:nvSpPr>
          <p:cNvPr id="124931" name="Rectangle 3"/>
          <p:cNvSpPr>
            <a:spLocks noGrp="1" noChangeArrowheads="1"/>
          </p:cNvSpPr>
          <p:nvPr>
            <p:ph type="body" idx="1"/>
          </p:nvPr>
        </p:nvSpPr>
        <p:spPr bwMode="auto">
          <a:xfrm>
            <a:off x="882650" y="4340225"/>
            <a:ext cx="5076825" cy="41068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74C577C-6583-4A59-8B88-83C8A6679707}" type="slidenum">
              <a:rPr lang="en-US">
                <a:solidFill>
                  <a:prstClr val="black"/>
                </a:solidFill>
              </a:rPr>
              <a:pPr>
                <a:defRPr/>
              </a:pPr>
              <a:t>14</a:t>
            </a:fld>
            <a:endParaRPr lang="en-US" dirty="0">
              <a:solidFill>
                <a:prstClr val="black"/>
              </a:solidFill>
            </a:endParaRPr>
          </a:p>
        </p:txBody>
      </p:sp>
      <p:sp>
        <p:nvSpPr>
          <p:cNvPr id="126978" name="Rectangle 2"/>
          <p:cNvSpPr>
            <a:spLocks noGrp="1" noRot="1" noChangeAspect="1" noChangeArrowheads="1" noTextEdit="1"/>
          </p:cNvSpPr>
          <p:nvPr>
            <p:ph type="sldImg"/>
          </p:nvPr>
        </p:nvSpPr>
        <p:spPr bwMode="auto">
          <a:xfrm>
            <a:off x="1185863" y="696913"/>
            <a:ext cx="4545012" cy="3409950"/>
          </a:xfrm>
          <a:solidFill>
            <a:srgbClr val="FFFFFF"/>
          </a:solidFill>
          <a:ln>
            <a:solidFill>
              <a:srgbClr val="000000"/>
            </a:solidFill>
            <a:miter lim="800000"/>
            <a:headEnd/>
            <a:tailEnd/>
          </a:ln>
        </p:spPr>
      </p:sp>
      <p:sp>
        <p:nvSpPr>
          <p:cNvPr id="126979" name="Rectangle 3"/>
          <p:cNvSpPr>
            <a:spLocks noGrp="1" noChangeArrowheads="1"/>
          </p:cNvSpPr>
          <p:nvPr>
            <p:ph type="body" idx="1"/>
          </p:nvPr>
        </p:nvSpPr>
        <p:spPr bwMode="auto">
          <a:xfrm>
            <a:off x="882650" y="4340225"/>
            <a:ext cx="5076825" cy="41068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8BC4ACF-D49F-4BBA-87C8-D37AEA38DCC0}" type="slidenum">
              <a:rPr lang="en-US">
                <a:solidFill>
                  <a:prstClr val="black"/>
                </a:solidFill>
              </a:rPr>
              <a:pPr>
                <a:defRPr/>
              </a:pPr>
              <a:t>15</a:t>
            </a:fld>
            <a:endParaRPr lang="en-US" dirty="0">
              <a:solidFill>
                <a:prstClr val="black"/>
              </a:solidFill>
            </a:endParaRPr>
          </a:p>
        </p:txBody>
      </p:sp>
      <p:sp>
        <p:nvSpPr>
          <p:cNvPr id="129026" name="Rectangle 2"/>
          <p:cNvSpPr>
            <a:spLocks noGrp="1" noRot="1" noChangeAspect="1" noChangeArrowheads="1" noTextEdit="1"/>
          </p:cNvSpPr>
          <p:nvPr>
            <p:ph type="sldImg"/>
          </p:nvPr>
        </p:nvSpPr>
        <p:spPr bwMode="auto">
          <a:xfrm>
            <a:off x="1185863" y="696913"/>
            <a:ext cx="4545012" cy="3409950"/>
          </a:xfrm>
          <a:solidFill>
            <a:srgbClr val="FFFFFF"/>
          </a:solidFill>
          <a:ln>
            <a:solidFill>
              <a:srgbClr val="000000"/>
            </a:solidFill>
            <a:miter lim="800000"/>
            <a:headEnd/>
            <a:tailEnd/>
          </a:ln>
        </p:spPr>
      </p:sp>
      <p:sp>
        <p:nvSpPr>
          <p:cNvPr id="129027" name="Rectangle 3"/>
          <p:cNvSpPr>
            <a:spLocks noGrp="1" noChangeArrowheads="1"/>
          </p:cNvSpPr>
          <p:nvPr>
            <p:ph type="body" idx="1"/>
          </p:nvPr>
        </p:nvSpPr>
        <p:spPr bwMode="auto">
          <a:xfrm>
            <a:off x="882650" y="4340225"/>
            <a:ext cx="5076825" cy="41068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FC8B2C6-0272-404E-85AD-A6A2BE3936CF}" type="slidenum">
              <a:rPr lang="en-US">
                <a:solidFill>
                  <a:prstClr val="black"/>
                </a:solidFill>
              </a:rPr>
              <a:pPr>
                <a:defRPr/>
              </a:pPr>
              <a:t>16</a:t>
            </a:fld>
            <a:endParaRPr lang="en-US" dirty="0">
              <a:solidFill>
                <a:prstClr val="black"/>
              </a:solidFill>
            </a:endParaRPr>
          </a:p>
        </p:txBody>
      </p:sp>
      <p:sp>
        <p:nvSpPr>
          <p:cNvPr id="131074" name="Rectangle 2"/>
          <p:cNvSpPr>
            <a:spLocks noGrp="1" noRot="1" noChangeAspect="1" noChangeArrowheads="1" noTextEdit="1"/>
          </p:cNvSpPr>
          <p:nvPr>
            <p:ph type="sldImg"/>
          </p:nvPr>
        </p:nvSpPr>
        <p:spPr bwMode="auto">
          <a:xfrm>
            <a:off x="1185863" y="696913"/>
            <a:ext cx="4545012" cy="3409950"/>
          </a:xfrm>
          <a:solidFill>
            <a:srgbClr val="FFFFFF"/>
          </a:solidFill>
          <a:ln>
            <a:solidFill>
              <a:srgbClr val="000000"/>
            </a:solidFill>
            <a:miter lim="800000"/>
            <a:headEnd/>
            <a:tailEnd/>
          </a:ln>
        </p:spPr>
      </p:sp>
      <p:sp>
        <p:nvSpPr>
          <p:cNvPr id="131075" name="Rectangle 3"/>
          <p:cNvSpPr>
            <a:spLocks noGrp="1" noChangeArrowheads="1"/>
          </p:cNvSpPr>
          <p:nvPr>
            <p:ph type="body" idx="1"/>
          </p:nvPr>
        </p:nvSpPr>
        <p:spPr bwMode="auto">
          <a:xfrm>
            <a:off x="882650" y="4340225"/>
            <a:ext cx="5076825" cy="41068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1351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33698A0-D2F1-4494-8749-D72D96C18DA4}" type="slidenum">
              <a:rPr lang="en-CA" smtClean="0">
                <a:cs typeface="Arial" charset="0"/>
              </a:rPr>
              <a:pPr/>
              <a:t>19</a:t>
            </a:fld>
            <a:endParaRPr lang="en-CA" smtClean="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Slide Image Placeholder 1"/>
          <p:cNvSpPr>
            <a:spLocks noGrp="1" noRot="1" noChangeAspect="1" noTextEdit="1"/>
          </p:cNvSpPr>
          <p:nvPr>
            <p:ph type="sldImg"/>
          </p:nvPr>
        </p:nvSpPr>
        <p:spPr bwMode="auto">
          <a:noFill/>
          <a:ln>
            <a:solidFill>
              <a:srgbClr val="000000"/>
            </a:solidFill>
            <a:miter lim="800000"/>
            <a:headEnd/>
            <a:tailEnd/>
          </a:ln>
        </p:spPr>
      </p:sp>
      <p:sp>
        <p:nvSpPr>
          <p:cNvPr id="1392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1392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72C6B0-7D32-45F0-844C-2B82093AAB02}" type="slidenum">
              <a:rPr lang="en-CA" smtClean="0">
                <a:cs typeface="Arial" charset="0"/>
              </a:rPr>
              <a:pPr/>
              <a:t>22</a:t>
            </a:fld>
            <a:endParaRPr lang="en-CA" smtClean="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Slide Image Placeholder 1"/>
          <p:cNvSpPr>
            <a:spLocks noGrp="1" noRot="1" noChangeAspect="1" noTextEdit="1"/>
          </p:cNvSpPr>
          <p:nvPr>
            <p:ph type="sldImg"/>
          </p:nvPr>
        </p:nvSpPr>
        <p:spPr bwMode="auto">
          <a:noFill/>
          <a:ln>
            <a:solidFill>
              <a:srgbClr val="000000"/>
            </a:solidFill>
            <a:miter lim="800000"/>
            <a:headEnd/>
            <a:tailEnd/>
          </a:ln>
        </p:spPr>
      </p:sp>
      <p:sp>
        <p:nvSpPr>
          <p:cNvPr id="141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CA" smtClean="0"/>
          </a:p>
        </p:txBody>
      </p:sp>
      <p:sp>
        <p:nvSpPr>
          <p:cNvPr id="14131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67ED4C3-9B40-4B57-B2DE-695C05D8AEE3}" type="slidenum">
              <a:rPr lang="en-US" sz="1200">
                <a:latin typeface="Arial" charset="0"/>
              </a:rPr>
              <a:pPr algn="r"/>
              <a:t>23</a:t>
            </a:fld>
            <a:endParaRPr lang="en-US" sz="120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Slide Image Placeholder 1"/>
          <p:cNvSpPr>
            <a:spLocks noGrp="1" noRot="1" noChangeAspect="1" noTextEdit="1"/>
          </p:cNvSpPr>
          <p:nvPr>
            <p:ph type="sldImg"/>
          </p:nvPr>
        </p:nvSpPr>
        <p:spPr bwMode="auto">
          <a:noFill/>
          <a:ln>
            <a:solidFill>
              <a:srgbClr val="000000"/>
            </a:solidFill>
            <a:miter lim="800000"/>
            <a:headEnd/>
            <a:tailEnd/>
          </a:ln>
        </p:spPr>
      </p:sp>
      <p:sp>
        <p:nvSpPr>
          <p:cNvPr id="143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143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B78058-61F7-4243-B631-787494807392}" type="slidenum">
              <a:rPr lang="en-CA" smtClean="0">
                <a:cs typeface="Arial" charset="0"/>
              </a:rPr>
              <a:pPr/>
              <a:t>24</a:t>
            </a:fld>
            <a:endParaRPr lang="en-CA" smtClean="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7" name="Slide Image Placeholder 1"/>
          <p:cNvSpPr>
            <a:spLocks noGrp="1" noRot="1" noChangeAspect="1" noTextEdit="1"/>
          </p:cNvSpPr>
          <p:nvPr>
            <p:ph type="sldImg"/>
          </p:nvPr>
        </p:nvSpPr>
        <p:spPr bwMode="auto">
          <a:noFill/>
          <a:ln>
            <a:solidFill>
              <a:srgbClr val="000000"/>
            </a:solidFill>
            <a:miter lim="800000"/>
            <a:headEnd/>
            <a:tailEnd/>
          </a:ln>
        </p:spPr>
      </p:sp>
      <p:sp>
        <p:nvSpPr>
          <p:cNvPr id="147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1474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D25403C-D302-4AB6-A086-7EF4B2183BEA}" type="slidenum">
              <a:rPr lang="en-CA" smtClean="0">
                <a:cs typeface="Arial" charset="0"/>
              </a:rPr>
              <a:pPr/>
              <a:t>27</a:t>
            </a:fld>
            <a:endParaRPr lang="en-CA"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1044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51ECFC5-EF77-4BF7-A3BA-61E884D68E4B}" type="slidenum">
              <a:rPr lang="en-CA" smtClean="0">
                <a:cs typeface="Arial" charset="0"/>
              </a:rPr>
              <a:pPr/>
              <a:t>2</a:t>
            </a:fld>
            <a:endParaRPr lang="en-CA" smtClean="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Slide Image Placeholder 1"/>
          <p:cNvSpPr>
            <a:spLocks noGrp="1" noRot="1" noChangeAspect="1" noTextEdit="1"/>
          </p:cNvSpPr>
          <p:nvPr>
            <p:ph type="sldImg"/>
          </p:nvPr>
        </p:nvSpPr>
        <p:spPr bwMode="auto">
          <a:noFill/>
          <a:ln>
            <a:solidFill>
              <a:srgbClr val="000000"/>
            </a:solidFill>
            <a:miter lim="800000"/>
            <a:headEnd/>
            <a:tailEnd/>
          </a:ln>
        </p:spPr>
      </p:sp>
      <p:sp>
        <p:nvSpPr>
          <p:cNvPr id="149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149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D41B131-A23E-4621-96F3-B1B2E4792080}" type="slidenum">
              <a:rPr lang="en-CA" smtClean="0">
                <a:cs typeface="Arial" charset="0"/>
              </a:rPr>
              <a:pPr/>
              <a:t>28</a:t>
            </a:fld>
            <a:endParaRPr lang="en-CA" smtClean="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Slide Image Placeholder 1"/>
          <p:cNvSpPr>
            <a:spLocks noGrp="1" noRot="1" noChangeAspect="1" noTextEdit="1"/>
          </p:cNvSpPr>
          <p:nvPr>
            <p:ph type="sldImg"/>
          </p:nvPr>
        </p:nvSpPr>
        <p:spPr bwMode="auto">
          <a:noFill/>
          <a:ln>
            <a:solidFill>
              <a:srgbClr val="000000"/>
            </a:solidFill>
            <a:miter lim="800000"/>
            <a:headEnd/>
            <a:tailEnd/>
          </a:ln>
        </p:spPr>
      </p:sp>
      <p:sp>
        <p:nvSpPr>
          <p:cNvPr id="151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1515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CC98F7-50DA-4128-B241-5786B92E536F}" type="slidenum">
              <a:rPr lang="en-CA" smtClean="0">
                <a:cs typeface="Arial" charset="0"/>
              </a:rPr>
              <a:pPr/>
              <a:t>29</a:t>
            </a:fld>
            <a:endParaRPr lang="en-CA" smtClean="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Slide Image Placeholder 1"/>
          <p:cNvSpPr>
            <a:spLocks noGrp="1" noRot="1" noChangeAspect="1" noTextEdit="1"/>
          </p:cNvSpPr>
          <p:nvPr>
            <p:ph type="sldImg"/>
          </p:nvPr>
        </p:nvSpPr>
        <p:spPr bwMode="auto">
          <a:noFill/>
          <a:ln>
            <a:solidFill>
              <a:srgbClr val="000000"/>
            </a:solidFill>
            <a:miter lim="800000"/>
            <a:headEnd/>
            <a:tailEnd/>
          </a:ln>
        </p:spPr>
      </p:sp>
      <p:sp>
        <p:nvSpPr>
          <p:cNvPr id="153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1536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72D9CD-8D2A-4BDC-8375-DADF996ED0E2}" type="slidenum">
              <a:rPr lang="en-CA" smtClean="0">
                <a:cs typeface="Arial" charset="0"/>
              </a:rPr>
              <a:pPr/>
              <a:t>30</a:t>
            </a:fld>
            <a:endParaRPr lang="en-CA" smtClean="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Slide Image Placeholder 1"/>
          <p:cNvSpPr>
            <a:spLocks noGrp="1" noRot="1" noChangeAspect="1" noTextEdit="1"/>
          </p:cNvSpPr>
          <p:nvPr>
            <p:ph type="sldImg"/>
          </p:nvPr>
        </p:nvSpPr>
        <p:spPr bwMode="auto">
          <a:noFill/>
          <a:ln>
            <a:solidFill>
              <a:srgbClr val="000000"/>
            </a:solidFill>
            <a:miter lim="800000"/>
            <a:headEnd/>
            <a:tailEnd/>
          </a:ln>
        </p:spPr>
      </p:sp>
      <p:sp>
        <p:nvSpPr>
          <p:cNvPr id="156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CA" smtClean="0"/>
          </a:p>
        </p:txBody>
      </p:sp>
      <p:sp>
        <p:nvSpPr>
          <p:cNvPr id="156675"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6E6A560-59C7-4E0C-B18C-2693066221BC}" type="slidenum">
              <a:rPr lang="en-US" sz="1200">
                <a:latin typeface="Arial" charset="0"/>
              </a:rPr>
              <a:pPr algn="r"/>
              <a:t>32</a:t>
            </a:fld>
            <a:endParaRPr lang="en-US" sz="120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Slide Image Placeholder 1"/>
          <p:cNvSpPr>
            <a:spLocks noGrp="1" noRot="1" noChangeAspect="1" noTextEdit="1"/>
          </p:cNvSpPr>
          <p:nvPr>
            <p:ph type="sldImg"/>
          </p:nvPr>
        </p:nvSpPr>
        <p:spPr bwMode="auto">
          <a:noFill/>
          <a:ln>
            <a:solidFill>
              <a:srgbClr val="000000"/>
            </a:solidFill>
            <a:miter lim="800000"/>
            <a:headEnd/>
            <a:tailEnd/>
          </a:ln>
        </p:spPr>
      </p:sp>
      <p:sp>
        <p:nvSpPr>
          <p:cNvPr id="158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CA" smtClean="0"/>
          </a:p>
        </p:txBody>
      </p:sp>
      <p:sp>
        <p:nvSpPr>
          <p:cNvPr id="15872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2669963-42C7-4AAF-957E-21A540F7904D}" type="slidenum">
              <a:rPr lang="en-US" sz="1200">
                <a:latin typeface="Arial" charset="0"/>
              </a:rPr>
              <a:pPr algn="r"/>
              <a:t>33</a:t>
            </a:fld>
            <a:endParaRPr lang="en-US" sz="120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1064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6818B42-F41A-4646-B83C-8F9BA4F81C31}" type="slidenum">
              <a:rPr lang="en-CA" smtClean="0">
                <a:cs typeface="Arial" charset="0"/>
              </a:rPr>
              <a:pPr/>
              <a:t>3</a:t>
            </a:fld>
            <a:endParaRPr lang="en-CA" smtClean="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CA" smtClean="0"/>
          </a:p>
        </p:txBody>
      </p:sp>
      <p:sp>
        <p:nvSpPr>
          <p:cNvPr id="1095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0AFDDB0-EE25-4D00-A5BB-2529BFE3346E}" type="slidenum">
              <a:rPr lang="en-CA" smtClean="0">
                <a:cs typeface="Arial" charset="0"/>
              </a:rPr>
              <a:pPr/>
              <a:t>5</a:t>
            </a:fld>
            <a:endParaRPr lang="en-CA" smtClean="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59B8A79-9C3E-4302-B71B-B77EC950AEE2}" type="slidenum">
              <a:rPr lang="en-US">
                <a:solidFill>
                  <a:prstClr val="black"/>
                </a:solidFill>
              </a:rPr>
              <a:pPr>
                <a:defRPr/>
              </a:pPr>
              <a:t>7</a:t>
            </a:fld>
            <a:endParaRPr lang="en-US" dirty="0">
              <a:solidFill>
                <a:prstClr val="black"/>
              </a:solidFill>
            </a:endParaRPr>
          </a:p>
        </p:txBody>
      </p:sp>
      <p:sp>
        <p:nvSpPr>
          <p:cNvPr id="112642" name="Rectangle 2"/>
          <p:cNvSpPr>
            <a:spLocks noGrp="1" noRot="1" noChangeAspect="1" noChangeArrowheads="1" noTextEdit="1"/>
          </p:cNvSpPr>
          <p:nvPr>
            <p:ph type="sldImg"/>
          </p:nvPr>
        </p:nvSpPr>
        <p:spPr bwMode="auto">
          <a:xfrm>
            <a:off x="1185863" y="696913"/>
            <a:ext cx="4545012" cy="3409950"/>
          </a:xfrm>
          <a:solidFill>
            <a:srgbClr val="FFFFFF"/>
          </a:solidFill>
          <a:ln>
            <a:solidFill>
              <a:srgbClr val="000000"/>
            </a:solidFill>
            <a:miter lim="800000"/>
            <a:headEnd/>
            <a:tailEnd/>
          </a:ln>
        </p:spPr>
      </p:sp>
      <p:sp>
        <p:nvSpPr>
          <p:cNvPr id="112643" name="Rectangle 3"/>
          <p:cNvSpPr>
            <a:spLocks noGrp="1" noChangeArrowheads="1"/>
          </p:cNvSpPr>
          <p:nvPr>
            <p:ph type="body" idx="1"/>
          </p:nvPr>
        </p:nvSpPr>
        <p:spPr bwMode="auto">
          <a:xfrm>
            <a:off x="882650" y="4340225"/>
            <a:ext cx="5076825" cy="41068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00E8EFE-D703-4F37-B46D-DF1DEC721029}" type="slidenum">
              <a:rPr lang="en-US">
                <a:solidFill>
                  <a:prstClr val="black"/>
                </a:solidFill>
              </a:rPr>
              <a:pPr>
                <a:defRPr/>
              </a:pPr>
              <a:t>8</a:t>
            </a:fld>
            <a:endParaRPr lang="en-US" dirty="0">
              <a:solidFill>
                <a:prstClr val="black"/>
              </a:solidFill>
            </a:endParaRPr>
          </a:p>
        </p:txBody>
      </p:sp>
      <p:sp>
        <p:nvSpPr>
          <p:cNvPr id="114690" name="Rectangle 2"/>
          <p:cNvSpPr>
            <a:spLocks noGrp="1" noRot="1" noChangeAspect="1" noChangeArrowheads="1" noTextEdit="1"/>
          </p:cNvSpPr>
          <p:nvPr>
            <p:ph type="sldImg"/>
          </p:nvPr>
        </p:nvSpPr>
        <p:spPr bwMode="auto">
          <a:xfrm>
            <a:off x="1185863" y="696913"/>
            <a:ext cx="4545012" cy="3409950"/>
          </a:xfrm>
          <a:solidFill>
            <a:srgbClr val="FFFFFF"/>
          </a:solidFill>
          <a:ln>
            <a:solidFill>
              <a:srgbClr val="000000"/>
            </a:solidFill>
            <a:miter lim="800000"/>
            <a:headEnd/>
            <a:tailEnd/>
          </a:ln>
        </p:spPr>
      </p:sp>
      <p:sp>
        <p:nvSpPr>
          <p:cNvPr id="114691" name="Rectangle 3"/>
          <p:cNvSpPr>
            <a:spLocks noGrp="1" noChangeArrowheads="1"/>
          </p:cNvSpPr>
          <p:nvPr>
            <p:ph type="body" idx="1"/>
          </p:nvPr>
        </p:nvSpPr>
        <p:spPr bwMode="auto">
          <a:xfrm>
            <a:off x="882650" y="4340225"/>
            <a:ext cx="5076825" cy="41068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31FA445-C480-4ADB-82E0-DF9C51A33F07}" type="slidenum">
              <a:rPr lang="en-US">
                <a:solidFill>
                  <a:prstClr val="black"/>
                </a:solidFill>
              </a:rPr>
              <a:pPr>
                <a:defRPr/>
              </a:pPr>
              <a:t>9</a:t>
            </a:fld>
            <a:endParaRPr lang="en-US" dirty="0">
              <a:solidFill>
                <a:prstClr val="black"/>
              </a:solidFill>
            </a:endParaRPr>
          </a:p>
        </p:txBody>
      </p:sp>
      <p:sp>
        <p:nvSpPr>
          <p:cNvPr id="116738" name="Rectangle 2"/>
          <p:cNvSpPr>
            <a:spLocks noGrp="1" noRot="1" noChangeAspect="1" noChangeArrowheads="1" noTextEdit="1"/>
          </p:cNvSpPr>
          <p:nvPr>
            <p:ph type="sldImg"/>
          </p:nvPr>
        </p:nvSpPr>
        <p:spPr bwMode="auto">
          <a:xfrm>
            <a:off x="1185863" y="696913"/>
            <a:ext cx="4545012" cy="3409950"/>
          </a:xfrm>
          <a:solidFill>
            <a:srgbClr val="FFFFFF"/>
          </a:solidFill>
          <a:ln>
            <a:solidFill>
              <a:srgbClr val="000000"/>
            </a:solidFill>
            <a:miter lim="800000"/>
            <a:headEnd/>
            <a:tailEnd/>
          </a:ln>
        </p:spPr>
      </p:sp>
      <p:sp>
        <p:nvSpPr>
          <p:cNvPr id="116739" name="Rectangle 3"/>
          <p:cNvSpPr>
            <a:spLocks noGrp="1" noChangeArrowheads="1"/>
          </p:cNvSpPr>
          <p:nvPr>
            <p:ph type="body" idx="1"/>
          </p:nvPr>
        </p:nvSpPr>
        <p:spPr bwMode="auto">
          <a:xfrm>
            <a:off x="882650" y="4340225"/>
            <a:ext cx="5076825" cy="41068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30D58F0-72B5-4945-A051-3D6CA8C5F8DF}" type="slidenum">
              <a:rPr lang="en-US">
                <a:solidFill>
                  <a:prstClr val="black"/>
                </a:solidFill>
              </a:rPr>
              <a:pPr>
                <a:defRPr/>
              </a:pPr>
              <a:t>10</a:t>
            </a:fld>
            <a:endParaRPr lang="en-US" dirty="0">
              <a:solidFill>
                <a:prstClr val="black"/>
              </a:solidFill>
            </a:endParaRPr>
          </a:p>
        </p:txBody>
      </p:sp>
      <p:sp>
        <p:nvSpPr>
          <p:cNvPr id="118786" name="Rectangle 2"/>
          <p:cNvSpPr>
            <a:spLocks noGrp="1" noRot="1" noChangeAspect="1" noChangeArrowheads="1" noTextEdit="1"/>
          </p:cNvSpPr>
          <p:nvPr>
            <p:ph type="sldImg"/>
          </p:nvPr>
        </p:nvSpPr>
        <p:spPr bwMode="auto">
          <a:xfrm>
            <a:off x="1185863" y="696913"/>
            <a:ext cx="4545012" cy="3409950"/>
          </a:xfrm>
          <a:solidFill>
            <a:srgbClr val="FFFFFF"/>
          </a:solidFill>
          <a:ln>
            <a:solidFill>
              <a:srgbClr val="000000"/>
            </a:solidFill>
            <a:miter lim="800000"/>
            <a:headEnd/>
            <a:tailEnd/>
          </a:ln>
        </p:spPr>
      </p:sp>
      <p:sp>
        <p:nvSpPr>
          <p:cNvPr id="118787" name="Rectangle 3"/>
          <p:cNvSpPr>
            <a:spLocks noGrp="1" noChangeArrowheads="1"/>
          </p:cNvSpPr>
          <p:nvPr>
            <p:ph type="body" idx="1"/>
          </p:nvPr>
        </p:nvSpPr>
        <p:spPr bwMode="auto">
          <a:xfrm>
            <a:off x="882650" y="4340225"/>
            <a:ext cx="5076825" cy="41068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CEA9CD9-38BC-460B-92C6-D74CBCE0A599}" type="slidenum">
              <a:rPr lang="en-US">
                <a:solidFill>
                  <a:prstClr val="black"/>
                </a:solidFill>
              </a:rPr>
              <a:pPr>
                <a:defRPr/>
              </a:pPr>
              <a:t>11</a:t>
            </a:fld>
            <a:endParaRPr lang="en-US" dirty="0">
              <a:solidFill>
                <a:prstClr val="black"/>
              </a:solidFill>
            </a:endParaRPr>
          </a:p>
        </p:txBody>
      </p:sp>
      <p:sp>
        <p:nvSpPr>
          <p:cNvPr id="120834" name="Rectangle 2"/>
          <p:cNvSpPr>
            <a:spLocks noGrp="1" noRot="1" noChangeAspect="1" noChangeArrowheads="1" noTextEdit="1"/>
          </p:cNvSpPr>
          <p:nvPr>
            <p:ph type="sldImg"/>
          </p:nvPr>
        </p:nvSpPr>
        <p:spPr bwMode="auto">
          <a:xfrm>
            <a:off x="1185863" y="696913"/>
            <a:ext cx="4545012" cy="3409950"/>
          </a:xfrm>
          <a:solidFill>
            <a:srgbClr val="FFFFFF"/>
          </a:solidFill>
          <a:ln>
            <a:solidFill>
              <a:srgbClr val="000000"/>
            </a:solidFill>
            <a:miter lim="800000"/>
            <a:headEnd/>
            <a:tailEnd/>
          </a:ln>
        </p:spPr>
      </p:sp>
      <p:sp>
        <p:nvSpPr>
          <p:cNvPr id="120835" name="Rectangle 3"/>
          <p:cNvSpPr>
            <a:spLocks noGrp="1" noChangeArrowheads="1"/>
          </p:cNvSpPr>
          <p:nvPr>
            <p:ph type="body" idx="1"/>
          </p:nvPr>
        </p:nvSpPr>
        <p:spPr bwMode="auto">
          <a:xfrm>
            <a:off x="882650" y="4340225"/>
            <a:ext cx="5076825" cy="4106863"/>
          </a:xfrm>
          <a:solidFill>
            <a:srgbClr val="FFFFFF"/>
          </a:solidFill>
          <a:ln>
            <a:solidFill>
              <a:srgbClr val="000000"/>
            </a:solidFill>
            <a:miter lim="800000"/>
            <a:headEnd/>
            <a:tailEnd/>
          </a:ln>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0.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78838" cy="6173788"/>
            <a:chOff x="0" y="0"/>
            <a:chExt cx="5341" cy="3889"/>
          </a:xfrm>
        </p:grpSpPr>
        <p:sp>
          <p:nvSpPr>
            <p:cNvPr id="5"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en-CA" dirty="0">
                <a:cs typeface="+mn-cs"/>
              </a:endParaRPr>
            </a:p>
          </p:txBody>
        </p:sp>
        <p:sp>
          <p:nvSpPr>
            <p:cNvPr id="6"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en-CA" dirty="0">
                <a:cs typeface="+mn-cs"/>
              </a:endParaRPr>
            </a:p>
          </p:txBody>
        </p:sp>
        <p:sp>
          <p:nvSpPr>
            <p:cNvPr id="7"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en-CA" dirty="0">
                <a:cs typeface="+mn-cs"/>
              </a:endParaRPr>
            </a:p>
          </p:txBody>
        </p:sp>
        <p:sp>
          <p:nvSpPr>
            <p:cNvPr id="8"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en-CA" dirty="0">
                <a:cs typeface="+mn-cs"/>
              </a:endParaRPr>
            </a:p>
          </p:txBody>
        </p:sp>
      </p:grpSp>
      <p:sp>
        <p:nvSpPr>
          <p:cNvPr id="4103" name="Rectangle 7"/>
          <p:cNvSpPr>
            <a:spLocks noGrp="1" noChangeArrowheads="1"/>
          </p:cNvSpPr>
          <p:nvPr>
            <p:ph type="ctrTitle" sz="quarter"/>
          </p:nvPr>
        </p:nvSpPr>
        <p:spPr>
          <a:xfrm>
            <a:off x="514351" y="1524000"/>
            <a:ext cx="5829300" cy="1524000"/>
          </a:xfrm>
        </p:spPr>
        <p:txBody>
          <a:bodyPr/>
          <a:lstStyle>
            <a:lvl1pPr>
              <a:defRPr/>
            </a:lvl1pPr>
          </a:lstStyle>
          <a:p>
            <a:r>
              <a:rPr lang="en-US"/>
              <a:t>Click to edit Master title style</a:t>
            </a:r>
          </a:p>
        </p:txBody>
      </p:sp>
      <p:sp>
        <p:nvSpPr>
          <p:cNvPr id="4104" name="Rectangle 8"/>
          <p:cNvSpPr>
            <a:spLocks noGrp="1" noChangeArrowheads="1"/>
          </p:cNvSpPr>
          <p:nvPr>
            <p:ph type="subTitle" sz="quarter" idx="1"/>
          </p:nvPr>
        </p:nvSpPr>
        <p:spPr>
          <a:xfrm>
            <a:off x="1028700" y="3759201"/>
            <a:ext cx="4800600" cy="2336800"/>
          </a:xfrm>
          <a:ln w="9525">
            <a:headEnd/>
            <a:tailEnd/>
          </a:ln>
        </p:spPr>
        <p:txBody>
          <a:bodyPr lIns="92075" tIns="46038" rIns="92075" bIns="46038"/>
          <a:lstStyle>
            <a:lvl1pPr marL="0" indent="0" algn="ctr">
              <a:buFont typeface="Wingdings" pitchFamily="2" charset="2"/>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dirty="0">
                <a:solidFill>
                  <a:srgbClr val="FFFFFF"/>
                </a:solidFill>
              </a:defRPr>
            </a:lvl1pPr>
          </a:lstStyle>
          <a:p>
            <a:pPr>
              <a:defRPr/>
            </a:pPr>
            <a:endParaRPr lang="en-US"/>
          </a:p>
        </p:txBody>
      </p:sp>
      <p:sp>
        <p:nvSpPr>
          <p:cNvPr id="10" name="Rectangle 10"/>
          <p:cNvSpPr>
            <a:spLocks noGrp="1" noChangeArrowheads="1"/>
          </p:cNvSpPr>
          <p:nvPr>
            <p:ph type="ftr" sz="quarter" idx="11"/>
          </p:nvPr>
        </p:nvSpPr>
        <p:spPr/>
        <p:txBody>
          <a:bodyPr/>
          <a:lstStyle>
            <a:lvl1pPr>
              <a:defRPr dirty="0">
                <a:solidFill>
                  <a:srgbClr val="FFFFFF"/>
                </a:solidFill>
              </a:defRPr>
            </a:lvl1pPr>
          </a:lstStyle>
          <a:p>
            <a:pPr>
              <a:defRPr/>
            </a:pPr>
            <a:endParaRPr lang="en-US"/>
          </a:p>
        </p:txBody>
      </p:sp>
      <p:sp>
        <p:nvSpPr>
          <p:cNvPr id="11" name="Rectangle 11"/>
          <p:cNvSpPr>
            <a:spLocks noGrp="1" noChangeArrowheads="1"/>
          </p:cNvSpPr>
          <p:nvPr>
            <p:ph type="sldNum" sz="quarter" idx="12"/>
          </p:nvPr>
        </p:nvSpPr>
        <p:spPr/>
        <p:txBody>
          <a:bodyPr/>
          <a:lstStyle>
            <a:lvl1pPr>
              <a:defRPr>
                <a:solidFill>
                  <a:srgbClr val="FFFFFF"/>
                </a:solidFill>
              </a:defRPr>
            </a:lvl1pPr>
          </a:lstStyle>
          <a:p>
            <a:pPr>
              <a:defRPr/>
            </a:pPr>
            <a:fld id="{D6FEE1F7-185E-459E-B51D-6E9355ACB9CC}" type="slidenum">
              <a:rPr lang="en-US"/>
              <a:pPr>
                <a:defRPr/>
              </a:pPr>
              <a:t>‹#›</a:t>
            </a:fld>
            <a:endParaRPr lang="en-US" dirty="0"/>
          </a:p>
        </p:txBody>
      </p:sp>
    </p:spTree>
  </p:cSld>
  <p:clrMapOvr>
    <a:masterClrMapping/>
  </p:clrMapOvr>
  <p:transition spd="slow">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DD7D4ADA-1993-4A79-84D1-7026344FB098}" type="slidenum">
              <a:rPr lang="en-US"/>
              <a:pPr>
                <a:defRPr/>
              </a:pPr>
              <a:t>‹#›</a:t>
            </a:fld>
            <a:endParaRPr lang="en-US" dirty="0"/>
          </a:p>
        </p:txBody>
      </p:sp>
    </p:spTree>
  </p:cSld>
  <p:clrMapOvr>
    <a:masterClrMapping/>
  </p:clrMapOvr>
  <p:transition spd="slow">
    <p:random/>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8C04395-566E-44AB-9BCF-825553642918}"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908654F-AAA8-49C7-9455-C2A8E7FCA2B2}" type="slidenum">
              <a:rPr lang="en-US"/>
              <a:pPr/>
              <a:t>‹#›</a:t>
            </a:fld>
            <a:endParaRPr lang="en-US"/>
          </a:p>
        </p:txBody>
      </p:sp>
    </p:spTree>
  </p:cSld>
  <p:clrMapOvr>
    <a:masterClrMapping/>
  </p:clrMapOvr>
  <p:transition spd="slow">
    <p:random/>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C6B4C84-E080-427D-8A82-236B90C1E16A}"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711809C-ACD2-47E3-BCD4-28C286DBDA29}" type="slidenum">
              <a:rPr lang="en-US"/>
              <a:pPr/>
              <a:t>‹#›</a:t>
            </a:fld>
            <a:endParaRPr lang="en-US"/>
          </a:p>
        </p:txBody>
      </p:sp>
    </p:spTree>
  </p:cSld>
  <p:clrMapOvr>
    <a:masterClrMapping/>
  </p:clrMapOvr>
  <p:transition spd="slow">
    <p:random/>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A34C0CF-6E8B-4289-B76D-BE7C9A89D75A}"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9D06AE-76FF-4951-8F74-C1817E1E3F7B}" type="slidenum">
              <a:rPr lang="en-US"/>
              <a:pPr/>
              <a:t>‹#›</a:t>
            </a:fld>
            <a:endParaRPr lang="en-US"/>
          </a:p>
        </p:txBody>
      </p:sp>
    </p:spTree>
  </p:cSld>
  <p:clrMapOvr>
    <a:masterClrMapping/>
  </p:clrMapOvr>
  <p:transition spd="slow">
    <p:random/>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A87B508-5429-4BE3-8E42-86029A1F929E}"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E589A6-5D45-464C-9E3F-59E0FE1C2FFA}" type="slidenum">
              <a:rPr lang="en-US"/>
              <a:pPr/>
              <a:t>‹#›</a:t>
            </a:fld>
            <a:endParaRPr lang="en-US"/>
          </a:p>
        </p:txBody>
      </p:sp>
    </p:spTree>
  </p:cSld>
  <p:clrMapOvr>
    <a:masterClrMapping/>
  </p:clrMapOvr>
  <p:transition spd="slow">
    <p:random/>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70338" name="Group 2"/>
          <p:cNvGrpSpPr>
            <a:grpSpLocks/>
          </p:cNvGrpSpPr>
          <p:nvPr/>
        </p:nvGrpSpPr>
        <p:grpSpPr bwMode="auto">
          <a:xfrm>
            <a:off x="0" y="0"/>
            <a:ext cx="9144000" cy="6934200"/>
            <a:chOff x="0" y="0"/>
            <a:chExt cx="5760" cy="4368"/>
          </a:xfrm>
        </p:grpSpPr>
        <p:sp>
          <p:nvSpPr>
            <p:cNvPr id="27033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270340"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70341"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70342"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70343"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70344"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70345"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70346"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70347"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270348"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270349"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27035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27035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27035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270353"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270354"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7035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270356"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270357"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270358"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70359" name="Rectangle 23"/>
          <p:cNvSpPr>
            <a:spLocks noGrp="1" noChangeArrowheads="1"/>
          </p:cNvSpPr>
          <p:nvPr>
            <p:ph type="dt" sz="quarter" idx="2"/>
          </p:nvPr>
        </p:nvSpPr>
        <p:spPr/>
        <p:txBody>
          <a:bodyPr/>
          <a:lstStyle>
            <a:lvl1pPr>
              <a:defRPr/>
            </a:lvl1pPr>
          </a:lstStyle>
          <a:p>
            <a:fld id="{DD9DFA4C-374B-431A-8E0F-2FF7E6976D0C}" type="datetimeFigureOut">
              <a:rPr lang="en-US"/>
              <a:pPr/>
              <a:t>9/14/2011</a:t>
            </a:fld>
            <a:endParaRPr lang="en-US"/>
          </a:p>
        </p:txBody>
      </p:sp>
      <p:sp>
        <p:nvSpPr>
          <p:cNvPr id="270360" name="Rectangle 24"/>
          <p:cNvSpPr>
            <a:spLocks noGrp="1" noChangeArrowheads="1"/>
          </p:cNvSpPr>
          <p:nvPr>
            <p:ph type="ftr" sz="quarter" idx="3"/>
          </p:nvPr>
        </p:nvSpPr>
        <p:spPr/>
        <p:txBody>
          <a:bodyPr/>
          <a:lstStyle>
            <a:lvl1pPr>
              <a:defRPr/>
            </a:lvl1pPr>
          </a:lstStyle>
          <a:p>
            <a:endParaRPr lang="en-US"/>
          </a:p>
        </p:txBody>
      </p:sp>
      <p:sp>
        <p:nvSpPr>
          <p:cNvPr id="270361" name="Rectangle 25"/>
          <p:cNvSpPr>
            <a:spLocks noGrp="1" noChangeArrowheads="1"/>
          </p:cNvSpPr>
          <p:nvPr>
            <p:ph type="sldNum" sz="quarter" idx="4"/>
          </p:nvPr>
        </p:nvSpPr>
        <p:spPr/>
        <p:txBody>
          <a:bodyPr/>
          <a:lstStyle>
            <a:lvl1pPr>
              <a:defRPr/>
            </a:lvl1pPr>
          </a:lstStyle>
          <a:p>
            <a:fld id="{7F11F705-8BD0-4D93-ABDD-6C562A413548}" type="slidenum">
              <a:rPr lang="en-US"/>
              <a:pPr/>
              <a:t>‹#›</a:t>
            </a:fld>
            <a:endParaRPr lang="en-US"/>
          </a:p>
        </p:txBody>
      </p:sp>
    </p:spTree>
  </p:cSld>
  <p:clrMapOvr>
    <a:masterClrMapping/>
  </p:clrMapOvr>
  <p:transition spd="slow">
    <p:random/>
  </p:transition>
  <p:timing>
    <p:tnLst>
      <p:par>
        <p:cTn id="1" dur="indefinite" restart="never" nodeType="tmRoot"/>
      </p:par>
    </p:tnLst>
  </p:timing>
</p:sldLayout>
</file>

<file path=ppt/slideLayouts/slideLayout10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6C3FAB0-CDFA-45D2-A24F-A55617AFA8E4}"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083712-3FAC-446F-8AC4-BA71034E755B}" type="slidenum">
              <a:rPr lang="en-US"/>
              <a:pPr/>
              <a:t>‹#›</a:t>
            </a:fld>
            <a:endParaRPr lang="en-US"/>
          </a:p>
        </p:txBody>
      </p:sp>
    </p:spTree>
  </p:cSld>
  <p:clrMapOvr>
    <a:masterClrMapping/>
  </p:clrMapOvr>
  <p:transition spd="slow">
    <p:random/>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8D3855A2-6955-4A18-80BD-649761F46941}"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22DFD62-4232-445E-BF7F-32AD9AFEBB80}" type="slidenum">
              <a:rPr lang="en-US"/>
              <a:pPr/>
              <a:t>‹#›</a:t>
            </a:fld>
            <a:endParaRPr lang="en-US"/>
          </a:p>
        </p:txBody>
      </p:sp>
    </p:spTree>
  </p:cSld>
  <p:clrMapOvr>
    <a:masterClrMapping/>
  </p:clrMapOvr>
  <p:transition spd="slow">
    <p:random/>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9FBE969B-FDBC-4A2E-A33F-A7FFE7F525C0}"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9CEEA79-815C-4D68-A50D-078E8A3514D4}" type="slidenum">
              <a:rPr lang="en-US"/>
              <a:pPr/>
              <a:t>‹#›</a:t>
            </a:fld>
            <a:endParaRPr lang="en-US"/>
          </a:p>
        </p:txBody>
      </p:sp>
    </p:spTree>
  </p:cSld>
  <p:clrMapOvr>
    <a:masterClrMapping/>
  </p:clrMapOvr>
  <p:transition spd="slow">
    <p:random/>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CD33C636-0155-48A0-8FA6-0D5CCD998AE1}" type="datetimeFigureOut">
              <a:rPr lang="en-US"/>
              <a:pPr/>
              <a:t>9/14/2011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C980227-1828-4695-9B49-2E809F75B717}" type="slidenum">
              <a:rPr lang="en-US"/>
              <a:pPr/>
              <a:t>‹#›</a:t>
            </a:fld>
            <a:endParaRPr lang="en-US"/>
          </a:p>
        </p:txBody>
      </p:sp>
    </p:spTree>
  </p:cSld>
  <p:clrMapOvr>
    <a:masterClrMapping/>
  </p:clrMapOvr>
  <p:transition spd="slow">
    <p:random/>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4BC193B7-E9EF-4931-97FC-5EF917049EC1}" type="datetimeFigureOut">
              <a:rPr lang="en-US"/>
              <a:pPr/>
              <a:t>9/14/2011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852B158-2791-4875-8222-F0140350FD66}" type="slidenum">
              <a:rPr lang="en-US"/>
              <a:pPr/>
              <a:t>‹#›</a:t>
            </a:fld>
            <a:endParaRPr lang="en-US"/>
          </a:p>
        </p:txBody>
      </p:sp>
    </p:spTree>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886326" y="304800"/>
            <a:ext cx="1457325" cy="7823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514351" y="304800"/>
            <a:ext cx="4219575" cy="7823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9C0D1650-1DF2-457B-BDDA-E5CFE55AB368}" type="slidenum">
              <a:rPr lang="en-US"/>
              <a:pPr>
                <a:defRPr/>
              </a:pPr>
              <a:t>‹#›</a:t>
            </a:fld>
            <a:endParaRPr lang="en-US" dirty="0"/>
          </a:p>
        </p:txBody>
      </p:sp>
    </p:spTree>
  </p:cSld>
  <p:clrMapOvr>
    <a:masterClrMapping/>
  </p:clrMapOvr>
  <p:transition spd="slow">
    <p:random/>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F036FF6-A090-4927-9EF6-D82B988E760F}" type="datetimeFigureOut">
              <a:rPr lang="en-US"/>
              <a:pPr/>
              <a:t>9/14/2011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6F5B5BB-5485-43D3-8C79-4AD4593B6184}" type="slidenum">
              <a:rPr lang="en-US"/>
              <a:pPr/>
              <a:t>‹#›</a:t>
            </a:fld>
            <a:endParaRPr lang="en-US"/>
          </a:p>
        </p:txBody>
      </p:sp>
    </p:spTree>
  </p:cSld>
  <p:clrMapOvr>
    <a:masterClrMapping/>
  </p:clrMapOvr>
  <p:transition spd="slow">
    <p:random/>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884FC277-235C-42DF-9586-BC2AEF4429AC}"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E6144D-5C82-4F45-860C-C1A46BBD1464}" type="slidenum">
              <a:rPr lang="en-US"/>
              <a:pPr/>
              <a:t>‹#›</a:t>
            </a:fld>
            <a:endParaRPr lang="en-US"/>
          </a:p>
        </p:txBody>
      </p:sp>
    </p:spTree>
  </p:cSld>
  <p:clrMapOvr>
    <a:masterClrMapping/>
  </p:clrMapOvr>
  <p:transition spd="slow">
    <p:random/>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9AC010C2-9550-4F56-AE6E-8E7C065A656B}"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1BCF6BC-7EA7-44C0-B011-4B713CD99276}" type="slidenum">
              <a:rPr lang="en-US"/>
              <a:pPr/>
              <a:t>‹#›</a:t>
            </a:fld>
            <a:endParaRPr lang="en-US"/>
          </a:p>
        </p:txBody>
      </p:sp>
    </p:spTree>
  </p:cSld>
  <p:clrMapOvr>
    <a:masterClrMapping/>
  </p:clrMapOvr>
  <p:transition spd="slow">
    <p:random/>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FCCAC10-7797-4F2F-9077-1E7FF040511B}"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44C924-0260-439B-9D62-5E5E360DD205}" type="slidenum">
              <a:rPr lang="en-US"/>
              <a:pPr/>
              <a:t>‹#›</a:t>
            </a:fld>
            <a:endParaRPr lang="en-US"/>
          </a:p>
        </p:txBody>
      </p:sp>
    </p:spTree>
  </p:cSld>
  <p:clrMapOvr>
    <a:masterClrMapping/>
  </p:clrMapOvr>
  <p:transition spd="slow">
    <p:random/>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45F0248-9A2A-425E-8104-449B38776A84}"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A792A6-4C2A-4A6F-B9DB-0C42B17A5663}" type="slidenum">
              <a:rPr lang="en-US"/>
              <a:pPr/>
              <a:t>‹#›</a:t>
            </a:fld>
            <a:endParaRPr lang="en-US"/>
          </a:p>
        </p:txBody>
      </p:sp>
    </p:spTree>
  </p:cSld>
  <p:clrMapOvr>
    <a:masterClrMapping/>
  </p:clrMapOvr>
  <p:transition spd="slow">
    <p:random/>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s>
            <a:gs pos="100000">
              <a:schemeClr val="bg1">
                <a:gamma/>
                <a:shade val="48627"/>
                <a:invGamma/>
              </a:schemeClr>
            </a:gs>
          </a:gsLst>
          <a:lin ang="2700000" scaled="1"/>
        </a:gradFill>
        <a:effectLst/>
      </p:bgPr>
    </p:bg>
    <p:spTree>
      <p:nvGrpSpPr>
        <p:cNvPr id="1" name=""/>
        <p:cNvGrpSpPr/>
        <p:nvPr/>
      </p:nvGrpSpPr>
      <p:grpSpPr>
        <a:xfrm>
          <a:off x="0" y="0"/>
          <a:ext cx="0" cy="0"/>
          <a:chOff x="0" y="0"/>
          <a:chExt cx="0" cy="0"/>
        </a:xfrm>
      </p:grpSpPr>
      <p:grpSp>
        <p:nvGrpSpPr>
          <p:cNvPr id="275458" name="Group 2"/>
          <p:cNvGrpSpPr>
            <a:grpSpLocks/>
          </p:cNvGrpSpPr>
          <p:nvPr/>
        </p:nvGrpSpPr>
        <p:grpSpPr bwMode="auto">
          <a:xfrm>
            <a:off x="-498475" y="1311275"/>
            <a:ext cx="10429875" cy="5908675"/>
            <a:chOff x="-313" y="824"/>
            <a:chExt cx="6570" cy="3722"/>
          </a:xfrm>
        </p:grpSpPr>
        <p:sp>
          <p:nvSpPr>
            <p:cNvPr id="275459"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60"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61"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62"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63"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64"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65"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66"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67"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68"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69"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70"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71"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72"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73"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US" sz="1800">
                <a:latin typeface="Arial" charset="0"/>
              </a:endParaRPr>
            </a:p>
          </p:txBody>
        </p:sp>
        <p:sp>
          <p:nvSpPr>
            <p:cNvPr id="275474"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US" sz="1800">
                <a:latin typeface="Arial" charset="0"/>
              </a:endParaRPr>
            </a:p>
          </p:txBody>
        </p:sp>
        <p:sp>
          <p:nvSpPr>
            <p:cNvPr id="275475"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lang="en-US" sz="1800">
                <a:latin typeface="Arial" charset="0"/>
              </a:endParaRPr>
            </a:p>
          </p:txBody>
        </p:sp>
        <p:sp>
          <p:nvSpPr>
            <p:cNvPr id="275476"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US" sz="1800">
                <a:latin typeface="Arial" charset="0"/>
              </a:endParaRPr>
            </a:p>
          </p:txBody>
        </p:sp>
        <p:sp>
          <p:nvSpPr>
            <p:cNvPr id="275477"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US" sz="1800">
                <a:latin typeface="Arial" charset="0"/>
              </a:endParaRPr>
            </a:p>
          </p:txBody>
        </p:sp>
        <p:sp>
          <p:nvSpPr>
            <p:cNvPr id="275478"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lang="en-US" sz="1800">
                <a:latin typeface="Arial" charset="0"/>
              </a:endParaRPr>
            </a:p>
          </p:txBody>
        </p:sp>
        <p:sp>
          <p:nvSpPr>
            <p:cNvPr id="275479"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lang="en-US" sz="1800">
                <a:latin typeface="Arial" charset="0"/>
              </a:endParaRPr>
            </a:p>
          </p:txBody>
        </p:sp>
        <p:sp>
          <p:nvSpPr>
            <p:cNvPr id="275480"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lang="en-US" sz="1800">
                <a:latin typeface="Arial" charset="0"/>
              </a:endParaRPr>
            </a:p>
          </p:txBody>
        </p:sp>
        <p:sp>
          <p:nvSpPr>
            <p:cNvPr id="275481"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82"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sz="1800">
                <a:latin typeface="Arial" charset="0"/>
              </a:endParaRPr>
            </a:p>
          </p:txBody>
        </p:sp>
        <p:sp>
          <p:nvSpPr>
            <p:cNvPr id="275483"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sz="1800">
                <a:latin typeface="Arial" charset="0"/>
              </a:endParaRPr>
            </a:p>
          </p:txBody>
        </p:sp>
        <p:sp>
          <p:nvSpPr>
            <p:cNvPr id="275484"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sz="1800">
                <a:latin typeface="Arial" charset="0"/>
              </a:endParaRPr>
            </a:p>
          </p:txBody>
        </p:sp>
        <p:sp>
          <p:nvSpPr>
            <p:cNvPr id="275485"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lang="en-US" sz="1800">
                <a:latin typeface="Arial" charset="0"/>
              </a:endParaRPr>
            </a:p>
          </p:txBody>
        </p:sp>
        <p:sp>
          <p:nvSpPr>
            <p:cNvPr id="275486"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87"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88"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89"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90"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lang="en-US" sz="1800">
                <a:latin typeface="Arial" charset="0"/>
              </a:endParaRPr>
            </a:p>
          </p:txBody>
        </p:sp>
        <p:sp>
          <p:nvSpPr>
            <p:cNvPr id="275491"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5492"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5493"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5494"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5495"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5496"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5497"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5498"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5499"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5500"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5501"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5502"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5503"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5504"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5505"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5506"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5507"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5508"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275509"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275510"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5511"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5512"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5513"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5514"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5515"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5516"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5517"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5518"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5519"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5520"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21"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22"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23"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5524"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5525"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5526"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5527"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5528"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5529"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30"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31"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32"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33"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5534"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35"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36"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37"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38"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5539"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5540"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541"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5542"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5543"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5544"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45"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46"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47"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48"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5549"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5550"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5551"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5552"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5553"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5554"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5555"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5556"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5557"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5558"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5559"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5560"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5561"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5562"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5563"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5564"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5565"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5566"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5567"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5568"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5569"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5570"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71"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72"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5573"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5574"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75"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5576"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577"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578"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579"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5580"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5581"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5582"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5583"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84"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5585"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5586"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587"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588"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589"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590"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591"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592"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593"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5594"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5595"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5596"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597"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5598"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5599"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5600"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5601"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5602"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5603"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5604"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5605"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06"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5607"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5608"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09"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10"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11"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12"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13"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14"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15"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16"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17"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18"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19"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20"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21"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22"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23"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24"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5625"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5626"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5627"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5628"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29"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30"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31"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32"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33"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34"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35"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36"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37"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5638"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5639"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5640"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5641"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5642"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5643"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5644"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5645"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275646"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5647"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5648"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5649"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5650"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5651"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5652" name="Oval 196"/>
            <p:cNvSpPr>
              <a:spLocks noChangeArrowheads="1"/>
            </p:cNvSpPr>
            <p:nvPr/>
          </p:nvSpPr>
          <p:spPr bwMode="hidden">
            <a:xfrm>
              <a:off x="3255" y="4071"/>
              <a:ext cx="196" cy="10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5653" name="Oval 197"/>
            <p:cNvSpPr>
              <a:spLocks noChangeArrowheads="1"/>
            </p:cNvSpPr>
            <p:nvPr/>
          </p:nvSpPr>
          <p:spPr bwMode="hidden">
            <a:xfrm>
              <a:off x="3651" y="3693"/>
              <a:ext cx="196" cy="11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5654" name="Oval 198"/>
            <p:cNvSpPr>
              <a:spLocks noChangeArrowheads="1"/>
            </p:cNvSpPr>
            <p:nvPr/>
          </p:nvSpPr>
          <p:spPr bwMode="hidden">
            <a:xfrm>
              <a:off x="4773" y="3705"/>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275655" name="Oval 199"/>
            <p:cNvSpPr>
              <a:spLocks noChangeArrowheads="1"/>
            </p:cNvSpPr>
            <p:nvPr/>
          </p:nvSpPr>
          <p:spPr bwMode="hidden">
            <a:xfrm>
              <a:off x="4491" y="4049"/>
              <a:ext cx="196" cy="10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275656" name="Oval 200"/>
            <p:cNvSpPr>
              <a:spLocks noChangeArrowheads="1"/>
            </p:cNvSpPr>
            <p:nvPr/>
          </p:nvSpPr>
          <p:spPr bwMode="hidden">
            <a:xfrm>
              <a:off x="3989" y="3396"/>
              <a:ext cx="168" cy="96"/>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5657" name="Oval 201"/>
            <p:cNvSpPr>
              <a:spLocks noChangeArrowheads="1"/>
            </p:cNvSpPr>
            <p:nvPr/>
          </p:nvSpPr>
          <p:spPr bwMode="hidden">
            <a:xfrm>
              <a:off x="4263" y="3141"/>
              <a:ext cx="167"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5658" name="Oval 202"/>
            <p:cNvSpPr>
              <a:spLocks noChangeArrowheads="1"/>
            </p:cNvSpPr>
            <p:nvPr/>
          </p:nvSpPr>
          <p:spPr bwMode="hidden">
            <a:xfrm>
              <a:off x="5044" y="3418"/>
              <a:ext cx="167" cy="95"/>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275659" name="Oval 203"/>
            <p:cNvSpPr>
              <a:spLocks noChangeArrowheads="1"/>
            </p:cNvSpPr>
            <p:nvPr/>
          </p:nvSpPr>
          <p:spPr bwMode="hidden">
            <a:xfrm>
              <a:off x="4553" y="28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5660" name="Oval 204"/>
            <p:cNvSpPr>
              <a:spLocks noChangeArrowheads="1"/>
            </p:cNvSpPr>
            <p:nvPr/>
          </p:nvSpPr>
          <p:spPr bwMode="hidden">
            <a:xfrm>
              <a:off x="5293" y="3116"/>
              <a:ext cx="168" cy="95"/>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5661" name="Oval 205"/>
            <p:cNvSpPr>
              <a:spLocks noChangeArrowheads="1"/>
            </p:cNvSpPr>
            <p:nvPr/>
          </p:nvSpPr>
          <p:spPr bwMode="hidden">
            <a:xfrm>
              <a:off x="5497" y="2879"/>
              <a:ext cx="156" cy="89"/>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sp>
          <p:nvSpPr>
            <p:cNvPr id="275662" name="Oval 206"/>
            <p:cNvSpPr>
              <a:spLocks noChangeArrowheads="1"/>
            </p:cNvSpPr>
            <p:nvPr/>
          </p:nvSpPr>
          <p:spPr bwMode="hidden">
            <a:xfrm>
              <a:off x="4772" y="2673"/>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5663" name="Oval 207"/>
            <p:cNvSpPr>
              <a:spLocks noChangeArrowheads="1"/>
            </p:cNvSpPr>
            <p:nvPr/>
          </p:nvSpPr>
          <p:spPr bwMode="hidden">
            <a:xfrm>
              <a:off x="4966" y="2488"/>
              <a:ext cx="156" cy="84"/>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5664" name="Oval 208"/>
            <p:cNvSpPr>
              <a:spLocks noChangeArrowheads="1"/>
            </p:cNvSpPr>
            <p:nvPr/>
          </p:nvSpPr>
          <p:spPr bwMode="hidden">
            <a:xfrm>
              <a:off x="5444" y="2052"/>
              <a:ext cx="134"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5665" name="Oval 209"/>
            <p:cNvSpPr>
              <a:spLocks noChangeArrowheads="1"/>
            </p:cNvSpPr>
            <p:nvPr/>
          </p:nvSpPr>
          <p:spPr bwMode="hidden">
            <a:xfrm>
              <a:off x="5161" y="2314"/>
              <a:ext cx="140" cy="7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5666" name="Oval 210"/>
            <p:cNvSpPr>
              <a:spLocks noChangeArrowheads="1"/>
            </p:cNvSpPr>
            <p:nvPr/>
          </p:nvSpPr>
          <p:spPr bwMode="hidden">
            <a:xfrm>
              <a:off x="5318" y="2176"/>
              <a:ext cx="134" cy="61"/>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5667" name="Oval 211"/>
            <p:cNvSpPr>
              <a:spLocks noChangeArrowheads="1"/>
            </p:cNvSpPr>
            <p:nvPr/>
          </p:nvSpPr>
          <p:spPr bwMode="hidden">
            <a:xfrm>
              <a:off x="5581" y="1933"/>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275668" name="Oval 212"/>
            <p:cNvSpPr>
              <a:spLocks noChangeArrowheads="1"/>
            </p:cNvSpPr>
            <p:nvPr/>
          </p:nvSpPr>
          <p:spPr bwMode="hidden">
            <a:xfrm>
              <a:off x="5689" y="1811"/>
              <a:ext cx="128" cy="61"/>
            </a:xfrm>
            <a:prstGeom prst="ellipse">
              <a:avLst/>
            </a:prstGeom>
            <a:gradFill rotWithShape="0">
              <a:gsLst>
                <a:gs pos="0">
                  <a:schemeClr val="bg1"/>
                </a:gs>
                <a:gs pos="100000">
                  <a:schemeClr val="bg1">
                    <a:gamma/>
                    <a:shade val="57647"/>
                    <a:invGamma/>
                  </a:schemeClr>
                </a:gs>
              </a:gsLst>
              <a:lin ang="2700000" scaled="1"/>
            </a:gradFill>
            <a:ln w="9525">
              <a:noFill/>
              <a:round/>
              <a:headEnd/>
              <a:tailEnd/>
            </a:ln>
            <a:effectLst/>
          </p:spPr>
          <p:txBody>
            <a:bodyPr/>
            <a:lstStyle/>
            <a:p>
              <a:endParaRPr lang="en-US"/>
            </a:p>
          </p:txBody>
        </p:sp>
        <p:sp>
          <p:nvSpPr>
            <p:cNvPr id="275669" name="Oval 213"/>
            <p:cNvSpPr>
              <a:spLocks noChangeArrowheads="1"/>
            </p:cNvSpPr>
            <p:nvPr/>
          </p:nvSpPr>
          <p:spPr bwMode="hidden">
            <a:xfrm>
              <a:off x="5663" y="2680"/>
              <a:ext cx="156" cy="83"/>
            </a:xfrm>
            <a:prstGeom prst="ellipse">
              <a:avLst/>
            </a:prstGeom>
            <a:gradFill rotWithShape="0">
              <a:gsLst>
                <a:gs pos="0">
                  <a:schemeClr val="bg1"/>
                </a:gs>
                <a:gs pos="100000">
                  <a:schemeClr val="bg1">
                    <a:gamma/>
                    <a:shade val="54510"/>
                    <a:invGamma/>
                  </a:schemeClr>
                </a:gs>
              </a:gsLst>
              <a:lin ang="2700000" scaled="1"/>
            </a:gradFill>
            <a:ln w="9525">
              <a:noFill/>
              <a:round/>
              <a:headEnd/>
              <a:tailEnd/>
            </a:ln>
            <a:effectLst/>
          </p:spPr>
          <p:txBody>
            <a:bodyPr/>
            <a:lstStyle/>
            <a:p>
              <a:endParaRPr lang="en-US"/>
            </a:p>
          </p:txBody>
        </p:sp>
        <p:sp>
          <p:nvSpPr>
            <p:cNvPr id="275670"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5671"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5672"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5673" name="Oval 217"/>
            <p:cNvSpPr>
              <a:spLocks noChangeArrowheads="1"/>
            </p:cNvSpPr>
            <p:nvPr/>
          </p:nvSpPr>
          <p:spPr bwMode="hidden">
            <a:xfrm>
              <a:off x="5624" y="4010"/>
              <a:ext cx="201" cy="106"/>
            </a:xfrm>
            <a:prstGeom prst="ellipse">
              <a:avLst/>
            </a:prstGeom>
            <a:gradFill rotWithShape="0">
              <a:gsLst>
                <a:gs pos="0">
                  <a:schemeClr val="bg1"/>
                </a:gs>
                <a:gs pos="100000">
                  <a:schemeClr val="bg1">
                    <a:gamma/>
                    <a:shade val="39216"/>
                    <a:invGamma/>
                  </a:schemeClr>
                </a:gs>
              </a:gsLst>
              <a:lin ang="2700000" scaled="1"/>
            </a:gradFill>
            <a:ln w="9525">
              <a:noFill/>
              <a:round/>
              <a:headEnd/>
              <a:tailEnd/>
            </a:ln>
            <a:effectLst/>
          </p:spPr>
          <p:txBody>
            <a:bodyPr/>
            <a:lstStyle/>
            <a:p>
              <a:endParaRPr lang="en-US"/>
            </a:p>
          </p:txBody>
        </p:sp>
      </p:grpSp>
      <p:sp>
        <p:nvSpPr>
          <p:cNvPr id="275674" name="Rectangle 218"/>
          <p:cNvSpPr>
            <a:spLocks noGrp="1" noChangeArrowheads="1"/>
          </p:cNvSpPr>
          <p:nvPr>
            <p:ph type="ctrTitle" sz="quarter"/>
          </p:nvPr>
        </p:nvSpPr>
        <p:spPr>
          <a:xfrm>
            <a:off x="685800" y="1844675"/>
            <a:ext cx="7772400" cy="1736725"/>
          </a:xfrm>
        </p:spPr>
        <p:txBody>
          <a:bodyPr anchor="b" anchorCtr="1"/>
          <a:lstStyle>
            <a:lvl1pPr>
              <a:defRPr sz="5400"/>
            </a:lvl1pPr>
          </a:lstStyle>
          <a:p>
            <a:r>
              <a:rPr lang="en-US"/>
              <a:t>Click to edit Master title style</a:t>
            </a:r>
          </a:p>
        </p:txBody>
      </p:sp>
      <p:sp>
        <p:nvSpPr>
          <p:cNvPr id="275675" name="Rectangle 219"/>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75676" name="Rectangle 220"/>
          <p:cNvSpPr>
            <a:spLocks noGrp="1" noChangeArrowheads="1"/>
          </p:cNvSpPr>
          <p:nvPr>
            <p:ph type="dt" sz="quarter" idx="2"/>
          </p:nvPr>
        </p:nvSpPr>
        <p:spPr/>
        <p:txBody>
          <a:bodyPr/>
          <a:lstStyle>
            <a:lvl1pPr>
              <a:defRPr/>
            </a:lvl1pPr>
          </a:lstStyle>
          <a:p>
            <a:fld id="{F830BDC8-C26D-4369-8AD9-B0B8DAF0C62B}" type="datetimeFigureOut">
              <a:rPr lang="en-US"/>
              <a:pPr/>
              <a:t>9/14/2011</a:t>
            </a:fld>
            <a:endParaRPr lang="en-US"/>
          </a:p>
        </p:txBody>
      </p:sp>
      <p:sp>
        <p:nvSpPr>
          <p:cNvPr id="275677" name="Rectangle 221"/>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275678" name="Rectangle 222"/>
          <p:cNvSpPr>
            <a:spLocks noGrp="1" noChangeArrowheads="1"/>
          </p:cNvSpPr>
          <p:nvPr>
            <p:ph type="sldNum" sz="quarter" idx="4"/>
          </p:nvPr>
        </p:nvSpPr>
        <p:spPr/>
        <p:txBody>
          <a:bodyPr/>
          <a:lstStyle>
            <a:lvl1pPr>
              <a:defRPr/>
            </a:lvl1pPr>
          </a:lstStyle>
          <a:p>
            <a:fld id="{C93FA55E-650D-47A1-AA6A-8B1B3BF17C7B}" type="slidenum">
              <a:rPr lang="en-US"/>
              <a:pPr/>
              <a:t>‹#›</a:t>
            </a:fld>
            <a:endParaRPr lang="en-US"/>
          </a:p>
        </p:txBody>
      </p:sp>
    </p:spTree>
  </p:cSld>
  <p:clrMapOvr>
    <a:masterClrMapping/>
  </p:clrMapOvr>
  <p:transition spd="slow">
    <p:random/>
  </p:transition>
  <p:timing>
    <p:tnLst>
      <p:par>
        <p:cTn id="1" dur="indefinite" restart="never" nodeType="tmRoot"/>
      </p:par>
    </p:tnLst>
  </p:timing>
</p:sldLayout>
</file>

<file path=ppt/slideLayouts/slideLayout1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CC10EF6D-C30E-407C-ABE6-8465361B98B9}" type="slidenum">
              <a:rPr lang="en-US"/>
              <a:pPr/>
              <a:t>‹#›</a:t>
            </a:fld>
            <a:endParaRPr lang="en-US"/>
          </a:p>
        </p:txBody>
      </p:sp>
      <p:sp>
        <p:nvSpPr>
          <p:cNvPr id="5" name="Date Placeholder 4"/>
          <p:cNvSpPr>
            <a:spLocks noGrp="1"/>
          </p:cNvSpPr>
          <p:nvPr>
            <p:ph type="dt" sz="half" idx="11"/>
          </p:nvPr>
        </p:nvSpPr>
        <p:spPr/>
        <p:txBody>
          <a:bodyPr/>
          <a:lstStyle>
            <a:lvl1pPr>
              <a:defRPr/>
            </a:lvl1pPr>
          </a:lstStyle>
          <a:p>
            <a:fld id="{399EC30E-D6CD-4E87-A171-213A979463BC}" type="datetimeFigureOut">
              <a:rPr lang="en-US"/>
              <a:pPr/>
              <a:t>9/14/2011</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transition spd="slow">
    <p:random/>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A326BFAD-39EA-4A5A-9F07-A5DF1356513E}" type="slidenum">
              <a:rPr lang="en-US"/>
              <a:pPr/>
              <a:t>‹#›</a:t>
            </a:fld>
            <a:endParaRPr lang="en-US"/>
          </a:p>
        </p:txBody>
      </p:sp>
      <p:sp>
        <p:nvSpPr>
          <p:cNvPr id="5" name="Date Placeholder 4"/>
          <p:cNvSpPr>
            <a:spLocks noGrp="1"/>
          </p:cNvSpPr>
          <p:nvPr>
            <p:ph type="dt" sz="half" idx="11"/>
          </p:nvPr>
        </p:nvSpPr>
        <p:spPr/>
        <p:txBody>
          <a:bodyPr/>
          <a:lstStyle>
            <a:lvl1pPr>
              <a:defRPr/>
            </a:lvl1pPr>
          </a:lstStyle>
          <a:p>
            <a:fld id="{2C02F3D1-B0E8-4B42-B618-4C825F8FAFEF}" type="datetimeFigureOut">
              <a:rPr lang="en-US"/>
              <a:pPr/>
              <a:t>9/14/2011</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transition spd="slow">
    <p:random/>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3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07362173-4793-4BCD-B097-181227F78CAC}" type="slidenum">
              <a:rPr lang="en-US"/>
              <a:pPr/>
              <a:t>‹#›</a:t>
            </a:fld>
            <a:endParaRPr lang="en-US"/>
          </a:p>
        </p:txBody>
      </p:sp>
      <p:sp>
        <p:nvSpPr>
          <p:cNvPr id="6" name="Date Placeholder 5"/>
          <p:cNvSpPr>
            <a:spLocks noGrp="1"/>
          </p:cNvSpPr>
          <p:nvPr>
            <p:ph type="dt" sz="half" idx="11"/>
          </p:nvPr>
        </p:nvSpPr>
        <p:spPr/>
        <p:txBody>
          <a:bodyPr/>
          <a:lstStyle>
            <a:lvl1pPr>
              <a:defRPr/>
            </a:lvl1pPr>
          </a:lstStyle>
          <a:p>
            <a:fld id="{79E48093-F5A6-4741-922E-8F9E73ECE0F8}" type="datetimeFigureOut">
              <a:rPr lang="en-US"/>
              <a:pPr/>
              <a:t>9/14/2011</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transition spd="slow">
    <p:random/>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EA718AC6-6251-4055-93A2-703D42525144}" type="slidenum">
              <a:rPr lang="en-US"/>
              <a:pPr/>
              <a:t>‹#›</a:t>
            </a:fld>
            <a:endParaRPr lang="en-US"/>
          </a:p>
        </p:txBody>
      </p:sp>
      <p:sp>
        <p:nvSpPr>
          <p:cNvPr id="8" name="Date Placeholder 7"/>
          <p:cNvSpPr>
            <a:spLocks noGrp="1"/>
          </p:cNvSpPr>
          <p:nvPr>
            <p:ph type="dt" sz="half" idx="11"/>
          </p:nvPr>
        </p:nvSpPr>
        <p:spPr/>
        <p:txBody>
          <a:bodyPr/>
          <a:lstStyle>
            <a:lvl1pPr>
              <a:defRPr/>
            </a:lvl1pPr>
          </a:lstStyle>
          <a:p>
            <a:fld id="{978F5A7D-A631-4487-A5B4-AAC52DDC2ADD}" type="datetimeFigureOut">
              <a:rPr lang="en-US"/>
              <a:pPr/>
              <a:t>9/14/2011</a:t>
            </a:fld>
            <a:endParaRPr lang="en-US"/>
          </a:p>
        </p:txBody>
      </p:sp>
      <p:sp>
        <p:nvSpPr>
          <p:cNvPr id="9" name="Footer Placeholder 8"/>
          <p:cNvSpPr>
            <a:spLocks noGrp="1"/>
          </p:cNvSpPr>
          <p:nvPr>
            <p:ph type="ftr" sz="quarter" idx="12"/>
          </p:nvPr>
        </p:nvSpPr>
        <p:spPr/>
        <p:txBody>
          <a:bodyPr/>
          <a:lstStyle>
            <a:lvl1pPr>
              <a:defRPr/>
            </a:lvl1pPr>
          </a:lstStyle>
          <a:p>
            <a:endParaRPr lang="en-US"/>
          </a:p>
        </p:txBody>
      </p:sp>
    </p:spTree>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5"/>
          <p:cNvGrpSpPr>
            <a:grpSpLocks/>
          </p:cNvGrpSpPr>
          <p:nvPr/>
        </p:nvGrpSpPr>
        <p:grpSpPr bwMode="auto">
          <a:xfrm>
            <a:off x="0" y="-6350"/>
            <a:ext cx="9142413" cy="6856413"/>
            <a:chOff x="0" y="-4"/>
            <a:chExt cx="5759" cy="4319"/>
          </a:xfrm>
        </p:grpSpPr>
        <p:grpSp>
          <p:nvGrpSpPr>
            <p:cNvPr id="5" name="Group 6"/>
            <p:cNvGrpSpPr>
              <a:grpSpLocks/>
            </p:cNvGrpSpPr>
            <p:nvPr/>
          </p:nvGrpSpPr>
          <p:grpSpPr bwMode="auto">
            <a:xfrm>
              <a:off x="33" y="-4"/>
              <a:ext cx="328" cy="3928"/>
              <a:chOff x="33" y="-4"/>
              <a:chExt cx="328" cy="3928"/>
            </a:xfrm>
          </p:grpSpPr>
          <p:sp>
            <p:nvSpPr>
              <p:cNvPr id="21" name="Rectangle 7"/>
              <p:cNvSpPr>
                <a:spLocks noChangeArrowheads="1"/>
              </p:cNvSpPr>
              <p:nvPr/>
            </p:nvSpPr>
            <p:spPr bwMode="auto">
              <a:xfrm>
                <a:off x="33" y="110"/>
                <a:ext cx="106" cy="3814"/>
              </a:xfrm>
              <a:prstGeom prst="rect">
                <a:avLst/>
              </a:prstGeom>
              <a:gradFill rotWithShape="0">
                <a:gsLst>
                  <a:gs pos="0">
                    <a:schemeClr val="hlink"/>
                  </a:gs>
                  <a:gs pos="100000">
                    <a:schemeClr val="accent2"/>
                  </a:gs>
                </a:gsLst>
                <a:lin ang="5400000" scaled="1"/>
              </a:gradFill>
              <a:ln w="9525">
                <a:noFill/>
                <a:miter lim="800000"/>
                <a:headEnd/>
                <a:tailEnd/>
              </a:ln>
              <a:effectLst/>
            </p:spPr>
            <p:txBody>
              <a:bodyPr/>
              <a:lstStyle/>
              <a:p>
                <a:pPr>
                  <a:defRPr/>
                </a:pPr>
                <a:endParaRPr lang="en-CA" dirty="0">
                  <a:cs typeface="+mn-cs"/>
                </a:endParaRPr>
              </a:p>
            </p:txBody>
          </p:sp>
          <p:grpSp>
            <p:nvGrpSpPr>
              <p:cNvPr id="22" name="Group 8"/>
              <p:cNvGrpSpPr>
                <a:grpSpLocks/>
              </p:cNvGrpSpPr>
              <p:nvPr/>
            </p:nvGrpSpPr>
            <p:grpSpPr bwMode="auto">
              <a:xfrm>
                <a:off x="41" y="-4"/>
                <a:ext cx="320" cy="205"/>
                <a:chOff x="41" y="-4"/>
                <a:chExt cx="320" cy="205"/>
              </a:xfrm>
            </p:grpSpPr>
            <p:sp>
              <p:nvSpPr>
                <p:cNvPr id="23" name="Oval 9"/>
                <p:cNvSpPr>
                  <a:spLocks noChangeArrowheads="1"/>
                </p:cNvSpPr>
                <p:nvPr/>
              </p:nvSpPr>
              <p:spPr bwMode="auto">
                <a:xfrm>
                  <a:off x="41" y="48"/>
                  <a:ext cx="113" cy="107"/>
                </a:xfrm>
                <a:prstGeom prst="ellipse">
                  <a:avLst/>
                </a:prstGeom>
                <a:solidFill>
                  <a:schemeClr val="hlink"/>
                </a:solidFill>
                <a:ln w="9525">
                  <a:noFill/>
                  <a:round/>
                  <a:headEnd/>
                  <a:tailEnd/>
                </a:ln>
                <a:effectLst/>
              </p:spPr>
              <p:txBody>
                <a:bodyPr/>
                <a:lstStyle/>
                <a:p>
                  <a:pPr>
                    <a:defRPr/>
                  </a:pPr>
                  <a:endParaRPr lang="en-CA" dirty="0">
                    <a:cs typeface="+mn-cs"/>
                  </a:endParaRPr>
                </a:p>
              </p:txBody>
            </p:sp>
            <p:sp>
              <p:nvSpPr>
                <p:cNvPr id="24" name="AutoShape 10"/>
                <p:cNvSpPr>
                  <a:spLocks noChangeArrowheads="1"/>
                </p:cNvSpPr>
                <p:nvPr/>
              </p:nvSpPr>
              <p:spPr bwMode="auto">
                <a:xfrm>
                  <a:off x="104" y="-4"/>
                  <a:ext cx="257" cy="205"/>
                </a:xfrm>
                <a:prstGeom prst="rightArrow">
                  <a:avLst>
                    <a:gd name="adj1" fmla="val 50000"/>
                    <a:gd name="adj2" fmla="val 62689"/>
                  </a:avLst>
                </a:prstGeom>
                <a:solidFill>
                  <a:schemeClr val="hlink"/>
                </a:solidFill>
                <a:ln w="9525">
                  <a:noFill/>
                  <a:miter lim="800000"/>
                  <a:headEnd/>
                  <a:tailEnd/>
                </a:ln>
                <a:effectLst/>
              </p:spPr>
              <p:txBody>
                <a:bodyPr/>
                <a:lstStyle/>
                <a:p>
                  <a:pPr>
                    <a:defRPr/>
                  </a:pPr>
                  <a:endParaRPr lang="en-CA" dirty="0">
                    <a:cs typeface="+mn-cs"/>
                  </a:endParaRPr>
                </a:p>
              </p:txBody>
            </p:sp>
          </p:grpSp>
        </p:grpSp>
        <p:grpSp>
          <p:nvGrpSpPr>
            <p:cNvPr id="6" name="Group 11"/>
            <p:cNvGrpSpPr>
              <a:grpSpLocks/>
            </p:cNvGrpSpPr>
            <p:nvPr/>
          </p:nvGrpSpPr>
          <p:grpSpPr bwMode="auto">
            <a:xfrm>
              <a:off x="411" y="44"/>
              <a:ext cx="5348" cy="322"/>
              <a:chOff x="411" y="44"/>
              <a:chExt cx="5348" cy="322"/>
            </a:xfrm>
          </p:grpSpPr>
          <p:sp>
            <p:nvSpPr>
              <p:cNvPr id="17" name="Rectangle 12"/>
              <p:cNvSpPr>
                <a:spLocks noChangeArrowheads="1"/>
              </p:cNvSpPr>
              <p:nvPr/>
            </p:nvSpPr>
            <p:spPr bwMode="auto">
              <a:xfrm>
                <a:off x="411" y="44"/>
                <a:ext cx="5256" cy="103"/>
              </a:xfrm>
              <a:prstGeom prst="rect">
                <a:avLst/>
              </a:prstGeom>
              <a:gradFill rotWithShape="0">
                <a:gsLst>
                  <a:gs pos="0">
                    <a:schemeClr val="hlink"/>
                  </a:gs>
                  <a:gs pos="100000">
                    <a:schemeClr val="accent1"/>
                  </a:gs>
                </a:gsLst>
                <a:lin ang="0" scaled="1"/>
              </a:gradFill>
              <a:ln w="9525">
                <a:noFill/>
                <a:miter lim="800000"/>
                <a:headEnd/>
                <a:tailEnd/>
              </a:ln>
              <a:effectLst/>
            </p:spPr>
            <p:txBody>
              <a:bodyPr/>
              <a:lstStyle/>
              <a:p>
                <a:pPr>
                  <a:defRPr/>
                </a:pPr>
                <a:endParaRPr lang="en-CA" dirty="0">
                  <a:cs typeface="+mn-cs"/>
                </a:endParaRPr>
              </a:p>
            </p:txBody>
          </p:sp>
          <p:grpSp>
            <p:nvGrpSpPr>
              <p:cNvPr id="18" name="Group 13"/>
              <p:cNvGrpSpPr>
                <a:grpSpLocks/>
              </p:cNvGrpSpPr>
              <p:nvPr/>
            </p:nvGrpSpPr>
            <p:grpSpPr bwMode="auto">
              <a:xfrm>
                <a:off x="5563" y="45"/>
                <a:ext cx="196" cy="321"/>
                <a:chOff x="5563" y="45"/>
                <a:chExt cx="196" cy="321"/>
              </a:xfrm>
            </p:grpSpPr>
            <p:sp>
              <p:nvSpPr>
                <p:cNvPr id="19" name="Oval 14"/>
                <p:cNvSpPr>
                  <a:spLocks noChangeArrowheads="1"/>
                </p:cNvSpPr>
                <p:nvPr/>
              </p:nvSpPr>
              <p:spPr bwMode="auto">
                <a:xfrm>
                  <a:off x="5607" y="45"/>
                  <a:ext cx="104" cy="113"/>
                </a:xfrm>
                <a:prstGeom prst="ellipse">
                  <a:avLst/>
                </a:prstGeom>
                <a:solidFill>
                  <a:schemeClr val="accent1"/>
                </a:solidFill>
                <a:ln w="9525">
                  <a:noFill/>
                  <a:round/>
                  <a:headEnd/>
                  <a:tailEnd/>
                </a:ln>
                <a:effectLst/>
              </p:spPr>
              <p:txBody>
                <a:bodyPr/>
                <a:lstStyle/>
                <a:p>
                  <a:pPr>
                    <a:defRPr/>
                  </a:pPr>
                  <a:endParaRPr lang="en-CA" dirty="0">
                    <a:cs typeface="+mn-cs"/>
                  </a:endParaRPr>
                </a:p>
              </p:txBody>
            </p:sp>
            <p:sp>
              <p:nvSpPr>
                <p:cNvPr id="20" name="AutoShape 15"/>
                <p:cNvSpPr>
                  <a:spLocks noChangeArrowheads="1"/>
                </p:cNvSpPr>
                <p:nvPr/>
              </p:nvSpPr>
              <p:spPr bwMode="auto">
                <a:xfrm>
                  <a:off x="5563" y="107"/>
                  <a:ext cx="196" cy="259"/>
                </a:xfrm>
                <a:prstGeom prst="downArrow">
                  <a:avLst>
                    <a:gd name="adj1" fmla="val 50000"/>
                    <a:gd name="adj2" fmla="val 66078"/>
                  </a:avLst>
                </a:prstGeom>
                <a:solidFill>
                  <a:schemeClr val="accent1"/>
                </a:solidFill>
                <a:ln w="9525">
                  <a:noFill/>
                  <a:miter lim="800000"/>
                  <a:headEnd/>
                  <a:tailEnd/>
                </a:ln>
                <a:effectLst/>
              </p:spPr>
              <p:txBody>
                <a:bodyPr/>
                <a:lstStyle/>
                <a:p>
                  <a:pPr>
                    <a:defRPr/>
                  </a:pPr>
                  <a:endParaRPr lang="en-CA" dirty="0">
                    <a:cs typeface="+mn-cs"/>
                  </a:endParaRPr>
                </a:p>
              </p:txBody>
            </p:sp>
          </p:grpSp>
        </p:grpSp>
        <p:grpSp>
          <p:nvGrpSpPr>
            <p:cNvPr id="7" name="Group 16"/>
            <p:cNvGrpSpPr>
              <a:grpSpLocks/>
            </p:cNvGrpSpPr>
            <p:nvPr/>
          </p:nvGrpSpPr>
          <p:grpSpPr bwMode="auto">
            <a:xfrm>
              <a:off x="0" y="3958"/>
              <a:ext cx="5347" cy="323"/>
              <a:chOff x="0" y="3958"/>
              <a:chExt cx="5347" cy="323"/>
            </a:xfrm>
          </p:grpSpPr>
          <p:sp>
            <p:nvSpPr>
              <p:cNvPr id="13" name="Rectangle 17"/>
              <p:cNvSpPr>
                <a:spLocks noChangeArrowheads="1"/>
              </p:cNvSpPr>
              <p:nvPr/>
            </p:nvSpPr>
            <p:spPr bwMode="auto">
              <a:xfrm>
                <a:off x="94" y="4178"/>
                <a:ext cx="5253" cy="103"/>
              </a:xfrm>
              <a:prstGeom prst="rect">
                <a:avLst/>
              </a:prstGeom>
              <a:gradFill rotWithShape="0">
                <a:gsLst>
                  <a:gs pos="0">
                    <a:schemeClr val="accent2"/>
                  </a:gs>
                  <a:gs pos="100000">
                    <a:schemeClr val="folHlink"/>
                  </a:gs>
                </a:gsLst>
                <a:lin ang="0" scaled="1"/>
              </a:gradFill>
              <a:ln w="9525">
                <a:noFill/>
                <a:miter lim="800000"/>
                <a:headEnd/>
                <a:tailEnd/>
              </a:ln>
              <a:effectLst/>
            </p:spPr>
            <p:txBody>
              <a:bodyPr/>
              <a:lstStyle/>
              <a:p>
                <a:pPr>
                  <a:defRPr/>
                </a:pPr>
                <a:endParaRPr lang="en-CA" dirty="0">
                  <a:cs typeface="+mn-cs"/>
                </a:endParaRPr>
              </a:p>
            </p:txBody>
          </p:sp>
          <p:grpSp>
            <p:nvGrpSpPr>
              <p:cNvPr id="14" name="Group 18"/>
              <p:cNvGrpSpPr>
                <a:grpSpLocks/>
              </p:cNvGrpSpPr>
              <p:nvPr/>
            </p:nvGrpSpPr>
            <p:grpSpPr bwMode="auto">
              <a:xfrm>
                <a:off x="0" y="3958"/>
                <a:ext cx="195" cy="322"/>
                <a:chOff x="0" y="3958"/>
                <a:chExt cx="195" cy="322"/>
              </a:xfrm>
            </p:grpSpPr>
            <p:sp>
              <p:nvSpPr>
                <p:cNvPr id="15" name="Oval 19"/>
                <p:cNvSpPr>
                  <a:spLocks noChangeArrowheads="1"/>
                </p:cNvSpPr>
                <p:nvPr/>
              </p:nvSpPr>
              <p:spPr bwMode="auto">
                <a:xfrm>
                  <a:off x="48" y="4166"/>
                  <a:ext cx="104" cy="114"/>
                </a:xfrm>
                <a:prstGeom prst="ellipse">
                  <a:avLst/>
                </a:prstGeom>
                <a:solidFill>
                  <a:schemeClr val="accent2"/>
                </a:solidFill>
                <a:ln w="9525">
                  <a:noFill/>
                  <a:round/>
                  <a:headEnd/>
                  <a:tailEnd/>
                </a:ln>
                <a:effectLst/>
              </p:spPr>
              <p:txBody>
                <a:bodyPr/>
                <a:lstStyle/>
                <a:p>
                  <a:pPr>
                    <a:defRPr/>
                  </a:pPr>
                  <a:endParaRPr lang="en-CA" dirty="0">
                    <a:cs typeface="+mn-cs"/>
                  </a:endParaRPr>
                </a:p>
              </p:txBody>
            </p:sp>
            <p:sp>
              <p:nvSpPr>
                <p:cNvPr id="16" name="AutoShape 20"/>
                <p:cNvSpPr>
                  <a:spLocks noChangeArrowheads="1"/>
                </p:cNvSpPr>
                <p:nvPr/>
              </p:nvSpPr>
              <p:spPr bwMode="auto">
                <a:xfrm>
                  <a:off x="0" y="3958"/>
                  <a:ext cx="195" cy="259"/>
                </a:xfrm>
                <a:prstGeom prst="upArrow">
                  <a:avLst>
                    <a:gd name="adj1" fmla="val 50000"/>
                    <a:gd name="adj2" fmla="val 66404"/>
                  </a:avLst>
                </a:prstGeom>
                <a:solidFill>
                  <a:schemeClr val="accent2"/>
                </a:solidFill>
                <a:ln w="9525">
                  <a:noFill/>
                  <a:miter lim="800000"/>
                  <a:headEnd/>
                  <a:tailEnd/>
                </a:ln>
                <a:effectLst/>
              </p:spPr>
              <p:txBody>
                <a:bodyPr/>
                <a:lstStyle/>
                <a:p>
                  <a:pPr>
                    <a:defRPr/>
                  </a:pPr>
                  <a:endParaRPr lang="en-CA" dirty="0">
                    <a:cs typeface="+mn-cs"/>
                  </a:endParaRPr>
                </a:p>
              </p:txBody>
            </p:sp>
          </p:grpSp>
        </p:grpSp>
        <p:grpSp>
          <p:nvGrpSpPr>
            <p:cNvPr id="8" name="Group 21"/>
            <p:cNvGrpSpPr>
              <a:grpSpLocks/>
            </p:cNvGrpSpPr>
            <p:nvPr/>
          </p:nvGrpSpPr>
          <p:grpSpPr bwMode="auto">
            <a:xfrm>
              <a:off x="5398" y="401"/>
              <a:ext cx="320" cy="3914"/>
              <a:chOff x="5398" y="401"/>
              <a:chExt cx="320" cy="3914"/>
            </a:xfrm>
          </p:grpSpPr>
          <p:sp>
            <p:nvSpPr>
              <p:cNvPr id="9" name="Rectangle 22"/>
              <p:cNvSpPr>
                <a:spLocks noChangeArrowheads="1"/>
              </p:cNvSpPr>
              <p:nvPr/>
            </p:nvSpPr>
            <p:spPr bwMode="auto">
              <a:xfrm>
                <a:off x="5612" y="401"/>
                <a:ext cx="106" cy="3800"/>
              </a:xfrm>
              <a:prstGeom prst="rect">
                <a:avLst/>
              </a:prstGeom>
              <a:gradFill rotWithShape="0">
                <a:gsLst>
                  <a:gs pos="0">
                    <a:schemeClr val="accent1"/>
                  </a:gs>
                  <a:gs pos="100000">
                    <a:schemeClr val="folHlink"/>
                  </a:gs>
                </a:gsLst>
                <a:lin ang="5400000" scaled="1"/>
              </a:gradFill>
              <a:ln w="9525">
                <a:noFill/>
                <a:miter lim="800000"/>
                <a:headEnd/>
                <a:tailEnd/>
              </a:ln>
              <a:effectLst/>
            </p:spPr>
            <p:txBody>
              <a:bodyPr/>
              <a:lstStyle/>
              <a:p>
                <a:pPr>
                  <a:defRPr/>
                </a:pPr>
                <a:endParaRPr lang="en-CA" dirty="0">
                  <a:cs typeface="+mn-cs"/>
                </a:endParaRPr>
              </a:p>
            </p:txBody>
          </p:sp>
          <p:grpSp>
            <p:nvGrpSpPr>
              <p:cNvPr id="10" name="Group 23"/>
              <p:cNvGrpSpPr>
                <a:grpSpLocks/>
              </p:cNvGrpSpPr>
              <p:nvPr/>
            </p:nvGrpSpPr>
            <p:grpSpPr bwMode="auto">
              <a:xfrm>
                <a:off x="5398" y="4111"/>
                <a:ext cx="320" cy="204"/>
                <a:chOff x="5398" y="4111"/>
                <a:chExt cx="320" cy="204"/>
              </a:xfrm>
            </p:grpSpPr>
            <p:sp>
              <p:nvSpPr>
                <p:cNvPr id="11" name="Oval 24"/>
                <p:cNvSpPr>
                  <a:spLocks noChangeArrowheads="1"/>
                </p:cNvSpPr>
                <p:nvPr/>
              </p:nvSpPr>
              <p:spPr bwMode="auto">
                <a:xfrm>
                  <a:off x="5605" y="4157"/>
                  <a:ext cx="113" cy="106"/>
                </a:xfrm>
                <a:prstGeom prst="ellipse">
                  <a:avLst/>
                </a:prstGeom>
                <a:solidFill>
                  <a:schemeClr val="folHlink"/>
                </a:solidFill>
                <a:ln w="9525">
                  <a:noFill/>
                  <a:round/>
                  <a:headEnd/>
                  <a:tailEnd/>
                </a:ln>
                <a:effectLst/>
              </p:spPr>
              <p:txBody>
                <a:bodyPr/>
                <a:lstStyle/>
                <a:p>
                  <a:pPr>
                    <a:defRPr/>
                  </a:pPr>
                  <a:endParaRPr lang="en-CA" dirty="0">
                    <a:cs typeface="+mn-cs"/>
                  </a:endParaRPr>
                </a:p>
              </p:txBody>
            </p:sp>
            <p:sp>
              <p:nvSpPr>
                <p:cNvPr id="12" name="AutoShape 25"/>
                <p:cNvSpPr>
                  <a:spLocks noChangeArrowheads="1"/>
                </p:cNvSpPr>
                <p:nvPr/>
              </p:nvSpPr>
              <p:spPr bwMode="auto">
                <a:xfrm>
                  <a:off x="5398" y="4111"/>
                  <a:ext cx="257" cy="204"/>
                </a:xfrm>
                <a:prstGeom prst="leftArrow">
                  <a:avLst>
                    <a:gd name="adj1" fmla="val 50000"/>
                    <a:gd name="adj2" fmla="val 62984"/>
                  </a:avLst>
                </a:prstGeom>
                <a:solidFill>
                  <a:schemeClr val="folHlink"/>
                </a:solidFill>
                <a:ln w="9525">
                  <a:noFill/>
                  <a:miter lim="800000"/>
                  <a:headEnd/>
                  <a:tailEnd/>
                </a:ln>
                <a:effectLst/>
              </p:spPr>
              <p:txBody>
                <a:bodyPr/>
                <a:lstStyle/>
                <a:p>
                  <a:pPr>
                    <a:defRPr/>
                  </a:pPr>
                  <a:endParaRPr lang="en-CA" dirty="0">
                    <a:cs typeface="+mn-cs"/>
                  </a:endParaRPr>
                </a:p>
              </p:txBody>
            </p:sp>
          </p:grpSp>
        </p:grpSp>
      </p:grpSp>
      <p:sp>
        <p:nvSpPr>
          <p:cNvPr id="122906" name="Rectangle 26"/>
          <p:cNvSpPr>
            <a:spLocks noGrp="1" noChangeArrowheads="1"/>
          </p:cNvSpPr>
          <p:nvPr>
            <p:ph type="ctrTitle" sz="quarter"/>
          </p:nvPr>
        </p:nvSpPr>
        <p:spPr>
          <a:xfrm>
            <a:off x="685800" y="2286000"/>
            <a:ext cx="7772400" cy="1143000"/>
          </a:xfrm>
          <a:ln w="12700" cap="sq">
            <a:headEnd type="none" w="sm" len="sm"/>
            <a:tailEnd type="none" w="sm" len="sm"/>
          </a:ln>
        </p:spPr>
        <p:txBody>
          <a:bodyPr lIns="91440" tIns="45720" rIns="91440" bIns="45720"/>
          <a:lstStyle>
            <a:lvl1pPr>
              <a:defRPr/>
            </a:lvl1pPr>
          </a:lstStyle>
          <a:p>
            <a:r>
              <a:rPr lang="en-US"/>
              <a:t>Click to edit Master title style</a:t>
            </a:r>
          </a:p>
        </p:txBody>
      </p:sp>
      <p:sp>
        <p:nvSpPr>
          <p:cNvPr id="122907" name="Rectangle 27"/>
          <p:cNvSpPr>
            <a:spLocks noGrp="1" noChangeArrowheads="1"/>
          </p:cNvSpPr>
          <p:nvPr>
            <p:ph type="subTitle" sz="quarter" idx="1"/>
          </p:nvPr>
        </p:nvSpPr>
        <p:spPr>
          <a:xfrm>
            <a:off x="1371600" y="3886200"/>
            <a:ext cx="6400800" cy="1752600"/>
          </a:xfrm>
          <a:ln w="12700" cap="sq">
            <a:headEnd type="none" w="sm" len="sm"/>
            <a:tailEnd type="none" w="sm" len="sm"/>
          </a:ln>
        </p:spPr>
        <p:txBody>
          <a:bodyPr lIns="91440" tIns="45720" rIns="91440" bIns="45720"/>
          <a:lstStyle>
            <a:lvl1pPr marL="0" indent="0" algn="ctr">
              <a:buFontTx/>
              <a:buNone/>
              <a:defRPr/>
            </a:lvl1pPr>
          </a:lstStyle>
          <a:p>
            <a:r>
              <a:rPr lang="en-US"/>
              <a:t>Click to edit Master subtitle style</a:t>
            </a:r>
          </a:p>
        </p:txBody>
      </p:sp>
      <p:sp>
        <p:nvSpPr>
          <p:cNvPr id="25" name="Rectangle 2"/>
          <p:cNvSpPr>
            <a:spLocks noGrp="1" noChangeArrowheads="1"/>
          </p:cNvSpPr>
          <p:nvPr>
            <p:ph type="dt" sz="quarter" idx="10"/>
          </p:nvPr>
        </p:nvSpPr>
        <p:spPr>
          <a:xfrm>
            <a:off x="344488" y="6035675"/>
            <a:ext cx="2474912" cy="457200"/>
          </a:xfrm>
        </p:spPr>
        <p:txBody>
          <a:bodyPr/>
          <a:lstStyle>
            <a:lvl1pPr>
              <a:defRPr dirty="0"/>
            </a:lvl1pPr>
          </a:lstStyle>
          <a:p>
            <a:pPr>
              <a:defRPr/>
            </a:pPr>
            <a:endParaRPr lang="en-US"/>
          </a:p>
        </p:txBody>
      </p:sp>
      <p:sp>
        <p:nvSpPr>
          <p:cNvPr id="26" name="Rectangle 3"/>
          <p:cNvSpPr>
            <a:spLocks noGrp="1" noChangeArrowheads="1"/>
          </p:cNvSpPr>
          <p:nvPr>
            <p:ph type="ftr" sz="quarter" idx="11"/>
          </p:nvPr>
        </p:nvSpPr>
        <p:spPr>
          <a:xfrm>
            <a:off x="2895600" y="6035675"/>
            <a:ext cx="3657600" cy="457200"/>
          </a:xfrm>
        </p:spPr>
        <p:txBody>
          <a:bodyPr/>
          <a:lstStyle>
            <a:lvl1pPr>
              <a:defRPr dirty="0"/>
            </a:lvl1pPr>
          </a:lstStyle>
          <a:p>
            <a:pPr>
              <a:defRPr/>
            </a:pPr>
            <a:endParaRPr lang="en-US"/>
          </a:p>
        </p:txBody>
      </p:sp>
      <p:sp>
        <p:nvSpPr>
          <p:cNvPr id="27" name="Rectangle 4"/>
          <p:cNvSpPr>
            <a:spLocks noGrp="1" noChangeArrowheads="1"/>
          </p:cNvSpPr>
          <p:nvPr>
            <p:ph type="sldNum" sz="quarter" idx="12"/>
          </p:nvPr>
        </p:nvSpPr>
        <p:spPr>
          <a:xfrm>
            <a:off x="6629400" y="6035675"/>
            <a:ext cx="2170113" cy="444500"/>
          </a:xfrm>
        </p:spPr>
        <p:txBody>
          <a:bodyPr/>
          <a:lstStyle>
            <a:lvl1pPr>
              <a:defRPr dirty="0"/>
            </a:lvl1pPr>
          </a:lstStyle>
          <a:p>
            <a:pPr>
              <a:defRPr/>
            </a:pPr>
            <a:endParaRPr lang="en-US"/>
          </a:p>
        </p:txBody>
      </p:sp>
    </p:spTree>
  </p:cSld>
  <p:clrMapOvr>
    <a:masterClrMapping/>
  </p:clrMapOvr>
  <p:transition spd="slow">
    <p:random/>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12650065-4809-44FD-979A-44B3D27F2F3E}" type="slidenum">
              <a:rPr lang="en-US"/>
              <a:pPr/>
              <a:t>‹#›</a:t>
            </a:fld>
            <a:endParaRPr lang="en-US"/>
          </a:p>
        </p:txBody>
      </p:sp>
      <p:sp>
        <p:nvSpPr>
          <p:cNvPr id="4" name="Date Placeholder 3"/>
          <p:cNvSpPr>
            <a:spLocks noGrp="1"/>
          </p:cNvSpPr>
          <p:nvPr>
            <p:ph type="dt" sz="half" idx="11"/>
          </p:nvPr>
        </p:nvSpPr>
        <p:spPr/>
        <p:txBody>
          <a:bodyPr/>
          <a:lstStyle>
            <a:lvl1pPr>
              <a:defRPr/>
            </a:lvl1pPr>
          </a:lstStyle>
          <a:p>
            <a:fld id="{F8740146-03B7-4CFF-A284-38E446B0B613}" type="datetimeFigureOut">
              <a:rPr lang="en-US"/>
              <a:pPr/>
              <a:t>9/14/2011</a:t>
            </a:fld>
            <a:endParaRPr lang="en-US"/>
          </a:p>
        </p:txBody>
      </p:sp>
      <p:sp>
        <p:nvSpPr>
          <p:cNvPr id="5" name="Footer Placeholder 4"/>
          <p:cNvSpPr>
            <a:spLocks noGrp="1"/>
          </p:cNvSpPr>
          <p:nvPr>
            <p:ph type="ftr" sz="quarter" idx="12"/>
          </p:nvPr>
        </p:nvSpPr>
        <p:spPr/>
        <p:txBody>
          <a:bodyPr/>
          <a:lstStyle>
            <a:lvl1pPr>
              <a:defRPr/>
            </a:lvl1pPr>
          </a:lstStyle>
          <a:p>
            <a:endParaRPr lang="en-US"/>
          </a:p>
        </p:txBody>
      </p:sp>
    </p:spTree>
  </p:cSld>
  <p:clrMapOvr>
    <a:masterClrMapping/>
  </p:clrMapOvr>
  <p:transition spd="slow">
    <p:random/>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3D460F84-58A9-41F7-8D7F-906A7DF84C07}" type="slidenum">
              <a:rPr lang="en-US"/>
              <a:pPr/>
              <a:t>‹#›</a:t>
            </a:fld>
            <a:endParaRPr lang="en-US"/>
          </a:p>
        </p:txBody>
      </p:sp>
      <p:sp>
        <p:nvSpPr>
          <p:cNvPr id="3" name="Date Placeholder 2"/>
          <p:cNvSpPr>
            <a:spLocks noGrp="1"/>
          </p:cNvSpPr>
          <p:nvPr>
            <p:ph type="dt" sz="half" idx="11"/>
          </p:nvPr>
        </p:nvSpPr>
        <p:spPr/>
        <p:txBody>
          <a:bodyPr/>
          <a:lstStyle>
            <a:lvl1pPr>
              <a:defRPr/>
            </a:lvl1pPr>
          </a:lstStyle>
          <a:p>
            <a:fld id="{AC26CC30-6C7C-4B64-AE87-4A1E9CEE354C}" type="datetimeFigureOut">
              <a:rPr lang="en-US"/>
              <a:pPr/>
              <a:t>9/14/2011</a:t>
            </a:fld>
            <a:endParaRPr lang="en-US"/>
          </a:p>
        </p:txBody>
      </p:sp>
      <p:sp>
        <p:nvSpPr>
          <p:cNvPr id="4" name="Footer Placeholder 3"/>
          <p:cNvSpPr>
            <a:spLocks noGrp="1"/>
          </p:cNvSpPr>
          <p:nvPr>
            <p:ph type="ftr" sz="quarter" idx="12"/>
          </p:nvPr>
        </p:nvSpPr>
        <p:spPr/>
        <p:txBody>
          <a:bodyPr/>
          <a:lstStyle>
            <a:lvl1pPr>
              <a:defRPr/>
            </a:lvl1pPr>
          </a:lstStyle>
          <a:p>
            <a:endParaRPr lang="en-US"/>
          </a:p>
        </p:txBody>
      </p:sp>
    </p:spTree>
  </p:cSld>
  <p:clrMapOvr>
    <a:masterClrMapping/>
  </p:clrMapOvr>
  <p:transition spd="slow">
    <p:random/>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0A5C31B5-12AB-4A83-A997-D4556B620623}" type="slidenum">
              <a:rPr lang="en-US"/>
              <a:pPr/>
              <a:t>‹#›</a:t>
            </a:fld>
            <a:endParaRPr lang="en-US"/>
          </a:p>
        </p:txBody>
      </p:sp>
      <p:sp>
        <p:nvSpPr>
          <p:cNvPr id="6" name="Date Placeholder 5"/>
          <p:cNvSpPr>
            <a:spLocks noGrp="1"/>
          </p:cNvSpPr>
          <p:nvPr>
            <p:ph type="dt" sz="half" idx="11"/>
          </p:nvPr>
        </p:nvSpPr>
        <p:spPr/>
        <p:txBody>
          <a:bodyPr/>
          <a:lstStyle>
            <a:lvl1pPr>
              <a:defRPr/>
            </a:lvl1pPr>
          </a:lstStyle>
          <a:p>
            <a:fld id="{DB3930C9-0246-4614-B81B-7D1361AB8808}" type="datetimeFigureOut">
              <a:rPr lang="en-US"/>
              <a:pPr/>
              <a:t>9/14/2011</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transition spd="slow">
    <p:random/>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2CE0EB2C-B580-462B-BB96-58D7B9B84AED}" type="slidenum">
              <a:rPr lang="en-US"/>
              <a:pPr/>
              <a:t>‹#›</a:t>
            </a:fld>
            <a:endParaRPr lang="en-US"/>
          </a:p>
        </p:txBody>
      </p:sp>
      <p:sp>
        <p:nvSpPr>
          <p:cNvPr id="6" name="Date Placeholder 5"/>
          <p:cNvSpPr>
            <a:spLocks noGrp="1"/>
          </p:cNvSpPr>
          <p:nvPr>
            <p:ph type="dt" sz="half" idx="11"/>
          </p:nvPr>
        </p:nvSpPr>
        <p:spPr/>
        <p:txBody>
          <a:bodyPr/>
          <a:lstStyle>
            <a:lvl1pPr>
              <a:defRPr/>
            </a:lvl1pPr>
          </a:lstStyle>
          <a:p>
            <a:fld id="{458A4C88-AE79-499D-A23A-4174B37312C1}" type="datetimeFigureOut">
              <a:rPr lang="en-US"/>
              <a:pPr/>
              <a:t>9/14/2011</a:t>
            </a:fld>
            <a:endParaRPr lang="en-US"/>
          </a:p>
        </p:txBody>
      </p:sp>
      <p:sp>
        <p:nvSpPr>
          <p:cNvPr id="7" name="Footer Placeholder 6"/>
          <p:cNvSpPr>
            <a:spLocks noGrp="1"/>
          </p:cNvSpPr>
          <p:nvPr>
            <p:ph type="ftr" sz="quarter" idx="12"/>
          </p:nvPr>
        </p:nvSpPr>
        <p:spPr/>
        <p:txBody>
          <a:bodyPr/>
          <a:lstStyle>
            <a:lvl1pPr>
              <a:defRPr/>
            </a:lvl1pPr>
          </a:lstStyle>
          <a:p>
            <a:endParaRPr lang="en-US"/>
          </a:p>
        </p:txBody>
      </p:sp>
    </p:spTree>
  </p:cSld>
  <p:clrMapOvr>
    <a:masterClrMapping/>
  </p:clrMapOvr>
  <p:transition spd="slow">
    <p:random/>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FB25407E-CE2B-4A4D-8B34-00FB7B8C6716}" type="slidenum">
              <a:rPr lang="en-US"/>
              <a:pPr/>
              <a:t>‹#›</a:t>
            </a:fld>
            <a:endParaRPr lang="en-US"/>
          </a:p>
        </p:txBody>
      </p:sp>
      <p:sp>
        <p:nvSpPr>
          <p:cNvPr id="5" name="Date Placeholder 4"/>
          <p:cNvSpPr>
            <a:spLocks noGrp="1"/>
          </p:cNvSpPr>
          <p:nvPr>
            <p:ph type="dt" sz="half" idx="11"/>
          </p:nvPr>
        </p:nvSpPr>
        <p:spPr/>
        <p:txBody>
          <a:bodyPr/>
          <a:lstStyle>
            <a:lvl1pPr>
              <a:defRPr/>
            </a:lvl1pPr>
          </a:lstStyle>
          <a:p>
            <a:fld id="{C8049453-A283-43BE-8922-72E4AD1B8C89}" type="datetimeFigureOut">
              <a:rPr lang="en-US"/>
              <a:pPr/>
              <a:t>9/14/2011</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transition spd="slow">
    <p:random/>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94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94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9C73B772-D333-497D-825D-BA93D8431EA7}" type="slidenum">
              <a:rPr lang="en-US"/>
              <a:pPr/>
              <a:t>‹#›</a:t>
            </a:fld>
            <a:endParaRPr lang="en-US"/>
          </a:p>
        </p:txBody>
      </p:sp>
      <p:sp>
        <p:nvSpPr>
          <p:cNvPr id="5" name="Date Placeholder 4"/>
          <p:cNvSpPr>
            <a:spLocks noGrp="1"/>
          </p:cNvSpPr>
          <p:nvPr>
            <p:ph type="dt" sz="half" idx="11"/>
          </p:nvPr>
        </p:nvSpPr>
        <p:spPr/>
        <p:txBody>
          <a:bodyPr/>
          <a:lstStyle>
            <a:lvl1pPr>
              <a:defRPr/>
            </a:lvl1pPr>
          </a:lstStyle>
          <a:p>
            <a:fld id="{139BC31F-880F-46C3-8A0E-0DD2AFC5F095}" type="datetimeFigureOut">
              <a:rPr lang="en-US"/>
              <a:pPr/>
              <a:t>9/14/2011</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cSld>
  <p:clrMapOvr>
    <a:masterClrMapping/>
  </p:clrMapOvr>
  <p:transition spd="slow">
    <p:random/>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84674" name="Group 2"/>
          <p:cNvGrpSpPr>
            <a:grpSpLocks/>
          </p:cNvGrpSpPr>
          <p:nvPr/>
        </p:nvGrpSpPr>
        <p:grpSpPr bwMode="auto">
          <a:xfrm>
            <a:off x="0" y="6350"/>
            <a:ext cx="9140825" cy="6851650"/>
            <a:chOff x="0" y="4"/>
            <a:chExt cx="5758" cy="4316"/>
          </a:xfrm>
        </p:grpSpPr>
        <p:grpSp>
          <p:nvGrpSpPr>
            <p:cNvPr id="284675" name="Group 3"/>
            <p:cNvGrpSpPr>
              <a:grpSpLocks/>
            </p:cNvGrpSpPr>
            <p:nvPr/>
          </p:nvGrpSpPr>
          <p:grpSpPr bwMode="auto">
            <a:xfrm>
              <a:off x="0" y="1161"/>
              <a:ext cx="5758" cy="3159"/>
              <a:chOff x="0" y="1161"/>
              <a:chExt cx="5758" cy="3159"/>
            </a:xfrm>
          </p:grpSpPr>
          <p:sp>
            <p:nvSpPr>
              <p:cNvPr id="284676" name="Freeform 4"/>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284677" name="Freeform 5"/>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sp>
          <p:nvSpPr>
            <p:cNvPr id="284678" name="Freeform 6"/>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284679" name="Freeform 7"/>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284680" name="Freeform 8"/>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grpSp>
          <p:nvGrpSpPr>
            <p:cNvPr id="284681" name="Group 9"/>
            <p:cNvGrpSpPr>
              <a:grpSpLocks/>
            </p:cNvGrpSpPr>
            <p:nvPr/>
          </p:nvGrpSpPr>
          <p:grpSpPr bwMode="auto">
            <a:xfrm>
              <a:off x="348" y="4"/>
              <a:ext cx="5410" cy="4316"/>
              <a:chOff x="348" y="4"/>
              <a:chExt cx="5410" cy="4316"/>
            </a:xfrm>
          </p:grpSpPr>
          <p:sp>
            <p:nvSpPr>
              <p:cNvPr id="284682" name="Freeform 10"/>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284683" name="Freeform 11"/>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84684" name="Freeform 12"/>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284685" name="Freeform 13"/>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284686" name="Freeform 14"/>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284687" name="Freeform 15"/>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284688" name="Rectangle 16"/>
          <p:cNvSpPr>
            <a:spLocks noGrp="1" noChangeArrowheads="1"/>
          </p:cNvSpPr>
          <p:nvPr>
            <p:ph type="ctrTitle" sz="quarter"/>
          </p:nvPr>
        </p:nvSpPr>
        <p:spPr>
          <a:xfrm>
            <a:off x="1066800" y="1997075"/>
            <a:ext cx="7086600" cy="1431925"/>
          </a:xfrm>
        </p:spPr>
        <p:txBody>
          <a:bodyPr anchor="b"/>
          <a:lstStyle>
            <a:lvl1pPr>
              <a:defRPr/>
            </a:lvl1pPr>
          </a:lstStyle>
          <a:p>
            <a:r>
              <a:rPr lang="en-US"/>
              <a:t>Click to edit Master title style</a:t>
            </a:r>
          </a:p>
        </p:txBody>
      </p:sp>
      <p:sp>
        <p:nvSpPr>
          <p:cNvPr id="284689" name="Rectangle 17"/>
          <p:cNvSpPr>
            <a:spLocks noGrp="1" noChangeArrowheads="1"/>
          </p:cNvSpPr>
          <p:nvPr>
            <p:ph type="subTitle" sz="quarter" idx="1"/>
          </p:nvPr>
        </p:nvSpPr>
        <p:spPr>
          <a:xfrm>
            <a:off x="1066800" y="3886200"/>
            <a:ext cx="6400800" cy="1752600"/>
          </a:xfrm>
        </p:spPr>
        <p:txBody>
          <a:bodyPr/>
          <a:lstStyle>
            <a:lvl1pPr marL="0" indent="0">
              <a:buFont typeface="Wingdings" pitchFamily="2" charset="2"/>
              <a:buNone/>
              <a:defRPr/>
            </a:lvl1pPr>
          </a:lstStyle>
          <a:p>
            <a:r>
              <a:rPr lang="en-US"/>
              <a:t>Click to edit Master subtitle style</a:t>
            </a:r>
          </a:p>
        </p:txBody>
      </p:sp>
      <p:sp>
        <p:nvSpPr>
          <p:cNvPr id="284690" name="Rectangle 18"/>
          <p:cNvSpPr>
            <a:spLocks noGrp="1" noChangeArrowheads="1"/>
          </p:cNvSpPr>
          <p:nvPr>
            <p:ph type="dt" sz="quarter" idx="2"/>
          </p:nvPr>
        </p:nvSpPr>
        <p:spPr/>
        <p:txBody>
          <a:bodyPr/>
          <a:lstStyle>
            <a:lvl1pPr>
              <a:defRPr/>
            </a:lvl1pPr>
          </a:lstStyle>
          <a:p>
            <a:fld id="{750CDA5E-80D6-4FBF-B1F0-C3E3B229A697}" type="datetimeFigureOut">
              <a:rPr lang="en-US"/>
              <a:pPr/>
              <a:t>9/14/2011</a:t>
            </a:fld>
            <a:endParaRPr lang="en-US"/>
          </a:p>
        </p:txBody>
      </p:sp>
      <p:sp>
        <p:nvSpPr>
          <p:cNvPr id="284691" name="Rectangle 19"/>
          <p:cNvSpPr>
            <a:spLocks noGrp="1" noChangeArrowheads="1"/>
          </p:cNvSpPr>
          <p:nvPr>
            <p:ph type="ftr" sz="quarter" idx="3"/>
          </p:nvPr>
        </p:nvSpPr>
        <p:spPr>
          <a:xfrm>
            <a:off x="3352800" y="6248400"/>
            <a:ext cx="2895600" cy="457200"/>
          </a:xfrm>
        </p:spPr>
        <p:txBody>
          <a:bodyPr/>
          <a:lstStyle>
            <a:lvl1pPr>
              <a:defRPr/>
            </a:lvl1pPr>
          </a:lstStyle>
          <a:p>
            <a:endParaRPr lang="en-US"/>
          </a:p>
        </p:txBody>
      </p:sp>
      <p:sp>
        <p:nvSpPr>
          <p:cNvPr id="284692" name="Rectangle 20"/>
          <p:cNvSpPr>
            <a:spLocks noGrp="1" noChangeArrowheads="1"/>
          </p:cNvSpPr>
          <p:nvPr>
            <p:ph type="sldNum" sz="quarter" idx="4"/>
          </p:nvPr>
        </p:nvSpPr>
        <p:spPr/>
        <p:txBody>
          <a:bodyPr/>
          <a:lstStyle>
            <a:lvl1pPr>
              <a:defRPr/>
            </a:lvl1pPr>
          </a:lstStyle>
          <a:p>
            <a:fld id="{8ADE6D8C-B882-4FA9-8772-5D670A85F499}" type="slidenum">
              <a:rPr lang="en-US"/>
              <a:pPr/>
              <a:t>‹#›</a:t>
            </a:fld>
            <a:endParaRPr lang="en-US"/>
          </a:p>
        </p:txBody>
      </p:sp>
    </p:spTree>
  </p:cSld>
  <p:clrMapOvr>
    <a:masterClrMapping/>
  </p:clrMapOvr>
  <p:transition spd="slow">
    <p:random/>
  </p:transition>
  <p:timing>
    <p:tnLst>
      <p:par>
        <p:cTn id="1" dur="indefinite" restart="never" nodeType="tmRoot"/>
      </p:par>
    </p:tnLst>
  </p:timing>
</p:sldLayout>
</file>

<file path=ppt/slideLayouts/slideLayout1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553FF8D-D6E1-4803-AFA4-A483AB9B033B}"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F56EDC5-631B-45DF-9E34-5B7BDB967D78}" type="slidenum">
              <a:rPr lang="en-US"/>
              <a:pPr/>
              <a:t>‹#›</a:t>
            </a:fld>
            <a:endParaRPr lang="en-US"/>
          </a:p>
        </p:txBody>
      </p:sp>
    </p:spTree>
  </p:cSld>
  <p:clrMapOvr>
    <a:masterClrMapping/>
  </p:clrMapOvr>
  <p:transition spd="slow">
    <p:random/>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80CE3BB2-6EDF-4568-B210-B73C218F364C}"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88BCC68-04EF-44E7-BCBF-4A48DF5FCE01}" type="slidenum">
              <a:rPr lang="en-US"/>
              <a:pPr/>
              <a:t>‹#›</a:t>
            </a:fld>
            <a:endParaRPr lang="en-US"/>
          </a:p>
        </p:txBody>
      </p:sp>
    </p:spTree>
  </p:cSld>
  <p:clrMapOvr>
    <a:masterClrMapping/>
  </p:clrMapOvr>
  <p:transition spd="slow">
    <p:random/>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14900" y="1981200"/>
            <a:ext cx="36957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C579435-BE26-4F2D-8FEE-6B4B46174C1A}"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8341E5D-495F-495D-A624-23879FB72299}" type="slidenum">
              <a:rPr lang="en-US"/>
              <a:pPr/>
              <a:t>‹#›</a:t>
            </a:fld>
            <a:endParaRPr lang="en-US"/>
          </a:p>
        </p:txBody>
      </p:sp>
    </p:spTree>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p>
        </p:txBody>
      </p:sp>
      <p:sp>
        <p:nvSpPr>
          <p:cNvPr id="6"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855E5968-6D4B-415A-975F-B3D4823B41AB}" type="datetimeFigureOut">
              <a:rPr lang="en-US"/>
              <a:pPr/>
              <a:t>9/14/2011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93A96FD-3381-4B84-8455-8FB1FCD8F509}" type="slidenum">
              <a:rPr lang="en-US"/>
              <a:pPr/>
              <a:t>‹#›</a:t>
            </a:fld>
            <a:endParaRPr lang="en-US"/>
          </a:p>
        </p:txBody>
      </p:sp>
    </p:spTree>
  </p:cSld>
  <p:clrMapOvr>
    <a:masterClrMapping/>
  </p:clrMapOvr>
  <p:transition spd="slow">
    <p:random/>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8184DC49-41F8-4BF4-8889-DF86C5310685}" type="datetimeFigureOut">
              <a:rPr lang="en-US"/>
              <a:pPr/>
              <a:t>9/14/2011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9BC37D4-50D0-408C-AD9A-D899D14BFB50}" type="slidenum">
              <a:rPr lang="en-US"/>
              <a:pPr/>
              <a:t>‹#›</a:t>
            </a:fld>
            <a:endParaRPr lang="en-US"/>
          </a:p>
        </p:txBody>
      </p:sp>
    </p:spTree>
  </p:cSld>
  <p:clrMapOvr>
    <a:masterClrMapping/>
  </p:clrMapOvr>
  <p:transition spd="slow">
    <p:random/>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04FEE0D-4A16-462E-B6E3-12017908D3BA}" type="datetimeFigureOut">
              <a:rPr lang="en-US"/>
              <a:pPr/>
              <a:t>9/14/2011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1441714-06F2-4B27-A604-991F3A3AC7B2}" type="slidenum">
              <a:rPr lang="en-US"/>
              <a:pPr/>
              <a:t>‹#›</a:t>
            </a:fld>
            <a:endParaRPr lang="en-US"/>
          </a:p>
        </p:txBody>
      </p:sp>
    </p:spTree>
  </p:cSld>
  <p:clrMapOvr>
    <a:masterClrMapping/>
  </p:clrMapOvr>
  <p:transition spd="slow">
    <p:random/>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698906A0-8654-4B7B-92BA-68CFA2EB9DE2}"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FE6F5D-8DB2-4045-B6A6-9EDA114027DA}" type="slidenum">
              <a:rPr lang="en-US"/>
              <a:pPr/>
              <a:t>‹#›</a:t>
            </a:fld>
            <a:endParaRPr lang="en-US"/>
          </a:p>
        </p:txBody>
      </p:sp>
    </p:spTree>
  </p:cSld>
  <p:clrMapOvr>
    <a:masterClrMapping/>
  </p:clrMapOvr>
  <p:transition spd="slow">
    <p:random/>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3F2F0118-9228-4B6C-B55C-6B514325FF5A}"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E0904A1-CF4E-4C37-87BE-429B5E0513F9}" type="slidenum">
              <a:rPr lang="en-US"/>
              <a:pPr/>
              <a:t>‹#›</a:t>
            </a:fld>
            <a:endParaRPr lang="en-US"/>
          </a:p>
        </p:txBody>
      </p:sp>
    </p:spTree>
  </p:cSld>
  <p:clrMapOvr>
    <a:masterClrMapping/>
  </p:clrMapOvr>
  <p:transition spd="slow">
    <p:random/>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DA425CD-F502-43ED-BAB0-0612BB392D0A}"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8C1E875-3DE7-4A42-8367-C3EAEC9DBDCE}" type="slidenum">
              <a:rPr lang="en-US"/>
              <a:pPr/>
              <a:t>‹#›</a:t>
            </a:fld>
            <a:endParaRPr lang="en-US"/>
          </a:p>
        </p:txBody>
      </p:sp>
    </p:spTree>
  </p:cSld>
  <p:clrMapOvr>
    <a:masterClrMapping/>
  </p:clrMapOvr>
  <p:transition spd="slow">
    <p:random/>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304800"/>
            <a:ext cx="188595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6800" y="304800"/>
            <a:ext cx="550545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B92247E-BE74-472D-8A0F-E23AEA8F9EF3}"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A51429B-1CC9-4549-821A-384C3566B79E}" type="slidenum">
              <a:rPr lang="en-US"/>
              <a:pPr/>
              <a:t>‹#›</a:t>
            </a:fld>
            <a:endParaRPr lang="en-US"/>
          </a:p>
        </p:txBody>
      </p:sp>
    </p:spTree>
  </p:cSld>
  <p:clrMapOvr>
    <a:masterClrMapping/>
  </p:clrMapOvr>
  <p:transition spd="slow">
    <p:random/>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90818" name="Group 2"/>
          <p:cNvGrpSpPr>
            <a:grpSpLocks/>
          </p:cNvGrpSpPr>
          <p:nvPr/>
        </p:nvGrpSpPr>
        <p:grpSpPr bwMode="auto">
          <a:xfrm>
            <a:off x="-6350" y="20638"/>
            <a:ext cx="9144000" cy="6858000"/>
            <a:chOff x="0" y="0"/>
            <a:chExt cx="5760" cy="4320"/>
          </a:xfrm>
        </p:grpSpPr>
        <p:sp>
          <p:nvSpPr>
            <p:cNvPr id="290819"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290820"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290821"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290822" name="Group 6"/>
          <p:cNvGrpSpPr>
            <a:grpSpLocks/>
          </p:cNvGrpSpPr>
          <p:nvPr/>
        </p:nvGrpSpPr>
        <p:grpSpPr bwMode="auto">
          <a:xfrm>
            <a:off x="-1588" y="6034088"/>
            <a:ext cx="7845426" cy="850900"/>
            <a:chOff x="0" y="3792"/>
            <a:chExt cx="4942" cy="536"/>
          </a:xfrm>
        </p:grpSpPr>
        <p:sp>
          <p:nvSpPr>
            <p:cNvPr id="290823"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290824" name="Group 8"/>
            <p:cNvGrpSpPr>
              <a:grpSpLocks/>
            </p:cNvGrpSpPr>
            <p:nvPr userDrawn="1"/>
          </p:nvGrpSpPr>
          <p:grpSpPr bwMode="auto">
            <a:xfrm>
              <a:off x="2486" y="3792"/>
              <a:ext cx="2456" cy="536"/>
              <a:chOff x="2486" y="3792"/>
              <a:chExt cx="2456" cy="536"/>
            </a:xfrm>
          </p:grpSpPr>
          <p:sp>
            <p:nvSpPr>
              <p:cNvPr id="290825"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290826"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290827"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290828"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290829"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290830"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290831" name="Group 15"/>
          <p:cNvGrpSpPr>
            <a:grpSpLocks/>
          </p:cNvGrpSpPr>
          <p:nvPr/>
        </p:nvGrpSpPr>
        <p:grpSpPr bwMode="auto">
          <a:xfrm>
            <a:off x="627063" y="6021388"/>
            <a:ext cx="5684837" cy="849312"/>
            <a:chOff x="395" y="3793"/>
            <a:chExt cx="3581" cy="535"/>
          </a:xfrm>
        </p:grpSpPr>
        <p:sp>
          <p:nvSpPr>
            <p:cNvPr id="290832"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290833"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290834"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290835"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290836"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290837"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290838"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290839"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290840" name="Rectangle 24"/>
          <p:cNvSpPr>
            <a:spLocks noGrp="1" noChangeArrowheads="1"/>
          </p:cNvSpPr>
          <p:nvPr>
            <p:ph type="dt" sz="quarter" idx="2"/>
          </p:nvPr>
        </p:nvSpPr>
        <p:spPr/>
        <p:txBody>
          <a:bodyPr/>
          <a:lstStyle>
            <a:lvl1pPr>
              <a:defRPr/>
            </a:lvl1pPr>
          </a:lstStyle>
          <a:p>
            <a:fld id="{A47221F7-5589-4E41-BAD3-46E242CA9274}" type="datetimeFigureOut">
              <a:rPr lang="en-US"/>
              <a:pPr/>
              <a:t>9/14/2011</a:t>
            </a:fld>
            <a:endParaRPr lang="en-US"/>
          </a:p>
        </p:txBody>
      </p:sp>
      <p:sp>
        <p:nvSpPr>
          <p:cNvPr id="290841" name="Rectangle 25"/>
          <p:cNvSpPr>
            <a:spLocks noGrp="1" noChangeArrowheads="1"/>
          </p:cNvSpPr>
          <p:nvPr>
            <p:ph type="sldNum" sz="quarter" idx="4"/>
          </p:nvPr>
        </p:nvSpPr>
        <p:spPr/>
        <p:txBody>
          <a:bodyPr/>
          <a:lstStyle>
            <a:lvl1pPr>
              <a:defRPr/>
            </a:lvl1pPr>
          </a:lstStyle>
          <a:p>
            <a:fld id="{D612CA44-280B-4325-B96B-812C4D1AF650}" type="slidenum">
              <a:rPr lang="en-US"/>
              <a:pPr/>
              <a:t>‹#›</a:t>
            </a:fld>
            <a:endParaRPr lang="en-US"/>
          </a:p>
        </p:txBody>
      </p:sp>
      <p:sp>
        <p:nvSpPr>
          <p:cNvPr id="290842"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ransition spd="slow">
    <p:random/>
  </p:transition>
  <p:timing>
    <p:tnLst>
      <p:par>
        <p:cTn id="1" dur="indefinite" restart="never" nodeType="tmRoot"/>
      </p:par>
    </p:tnLst>
  </p:timing>
</p:sldLayout>
</file>

<file path=ppt/slideLayouts/slideLayout1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0CC6DD5-F7A4-4278-93D5-8F850ACA426C}"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8079AC3-83DA-4515-8FB8-C85D9AC761DE}" type="slidenum">
              <a:rPr lang="en-US"/>
              <a:pPr/>
              <a:t>‹#›</a:t>
            </a:fld>
            <a:endParaRPr lang="en-US"/>
          </a:p>
        </p:txBody>
      </p:sp>
    </p:spTree>
  </p:cSld>
  <p:clrMapOvr>
    <a:masterClrMapping/>
  </p:clrMapOvr>
  <p:transition spd="slow">
    <p:random/>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D26CC4B9-720E-42CA-951C-9A46B5874234}"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16F04-0537-4A39-831F-48CDE713F9E3}" type="slidenum">
              <a:rPr lang="en-US"/>
              <a:pPr/>
              <a:t>‹#›</a:t>
            </a:fld>
            <a:endParaRPr lang="en-US"/>
          </a:p>
        </p:txBody>
      </p:sp>
    </p:spTree>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p>
        </p:txBody>
      </p:sp>
      <p:sp>
        <p:nvSpPr>
          <p:cNvPr id="6"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84A9E222-0FD4-4D8D-AFCF-00D255EFBC80}"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91553F-9622-4A51-8468-AB49004A7F47}" type="slidenum">
              <a:rPr lang="en-US"/>
              <a:pPr/>
              <a:t>‹#›</a:t>
            </a:fld>
            <a:endParaRPr lang="en-US"/>
          </a:p>
        </p:txBody>
      </p:sp>
    </p:spTree>
  </p:cSld>
  <p:clrMapOvr>
    <a:masterClrMapping/>
  </p:clrMapOvr>
  <p:transition spd="slow">
    <p:random/>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A4DF9AB6-4F4F-4D5D-AAF4-0C1D3E0DF249}" type="datetimeFigureOut">
              <a:rPr lang="en-US"/>
              <a:pPr/>
              <a:t>9/14/2011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9CCBDCD-0561-421D-93EF-09DD774717E4}" type="slidenum">
              <a:rPr lang="en-US"/>
              <a:pPr/>
              <a:t>‹#›</a:t>
            </a:fld>
            <a:endParaRPr lang="en-US"/>
          </a:p>
        </p:txBody>
      </p:sp>
    </p:spTree>
  </p:cSld>
  <p:clrMapOvr>
    <a:masterClrMapping/>
  </p:clrMapOvr>
  <p:transition spd="slow">
    <p:random/>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38B340EB-C0D5-4177-8D6A-2849952ECB74}" type="datetimeFigureOut">
              <a:rPr lang="en-US"/>
              <a:pPr/>
              <a:t>9/14/2011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7C94FDF-2FDD-41B9-861F-84E87834E895}" type="slidenum">
              <a:rPr lang="en-US"/>
              <a:pPr/>
              <a:t>‹#›</a:t>
            </a:fld>
            <a:endParaRPr lang="en-US"/>
          </a:p>
        </p:txBody>
      </p:sp>
    </p:spTree>
  </p:cSld>
  <p:clrMapOvr>
    <a:masterClrMapping/>
  </p:clrMapOvr>
  <p:transition spd="slow">
    <p:random/>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073A565-7340-4171-A19D-7A29E4512CEA}" type="datetimeFigureOut">
              <a:rPr lang="en-US"/>
              <a:pPr/>
              <a:t>9/14/2011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793ED46-91EA-48FF-9B42-F91A5426C7D3}" type="slidenum">
              <a:rPr lang="en-US"/>
              <a:pPr/>
              <a:t>‹#›</a:t>
            </a:fld>
            <a:endParaRPr lang="en-US"/>
          </a:p>
        </p:txBody>
      </p:sp>
    </p:spTree>
  </p:cSld>
  <p:clrMapOvr>
    <a:masterClrMapping/>
  </p:clrMapOvr>
  <p:transition spd="slow">
    <p:random/>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7EE27AFD-C26E-44A4-B2D5-EDF35E083DA6}"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B5362B5-B509-4EA5-A6CD-5DEA49264C70}" type="slidenum">
              <a:rPr lang="en-US"/>
              <a:pPr/>
              <a:t>‹#›</a:t>
            </a:fld>
            <a:endParaRPr lang="en-US"/>
          </a:p>
        </p:txBody>
      </p:sp>
    </p:spTree>
  </p:cSld>
  <p:clrMapOvr>
    <a:masterClrMapping/>
  </p:clrMapOvr>
  <p:transition spd="slow">
    <p:random/>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D560C4F-6546-4AE6-9FCB-B445000913C3}"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79C02D8-766F-4996-8CB5-A517ABBE27D5}" type="slidenum">
              <a:rPr lang="en-US"/>
              <a:pPr/>
              <a:t>‹#›</a:t>
            </a:fld>
            <a:endParaRPr lang="en-US"/>
          </a:p>
        </p:txBody>
      </p:sp>
    </p:spTree>
  </p:cSld>
  <p:clrMapOvr>
    <a:masterClrMapping/>
  </p:clrMapOvr>
  <p:transition spd="slow">
    <p:random/>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C472FFB-9632-4689-BFEF-60C10EE0A23D}"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6E05DE-5D78-48D2-A8B9-CB4570AD0552}" type="slidenum">
              <a:rPr lang="en-US"/>
              <a:pPr/>
              <a:t>‹#›</a:t>
            </a:fld>
            <a:endParaRPr lang="en-US"/>
          </a:p>
        </p:txBody>
      </p:sp>
    </p:spTree>
  </p:cSld>
  <p:clrMapOvr>
    <a:masterClrMapping/>
  </p:clrMapOvr>
  <p:transition spd="slow">
    <p:random/>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682C3E1-D5E9-47C8-A12C-3CAF235D2319}"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4C95A11-C663-4E5A-85B2-C33B1CA0D7D6}" type="slidenum">
              <a:rPr lang="en-US"/>
              <a:pPr/>
              <a:t>‹#›</a:t>
            </a:fld>
            <a:endParaRPr lang="en-US"/>
          </a:p>
        </p:txBody>
      </p:sp>
    </p:spTree>
  </p:cSld>
  <p:clrMapOvr>
    <a:masterClrMapping/>
  </p:clrMapOvr>
  <p:transition spd="slow">
    <p:random/>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93890" name="Group 2"/>
          <p:cNvGrpSpPr>
            <a:grpSpLocks/>
          </p:cNvGrpSpPr>
          <p:nvPr/>
        </p:nvGrpSpPr>
        <p:grpSpPr bwMode="auto">
          <a:xfrm>
            <a:off x="0" y="0"/>
            <a:ext cx="8458200" cy="5943600"/>
            <a:chOff x="0" y="0"/>
            <a:chExt cx="5328" cy="3744"/>
          </a:xfrm>
        </p:grpSpPr>
        <p:sp>
          <p:nvSpPr>
            <p:cNvPr id="293891"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endParaRPr lang="en-US"/>
            </a:p>
          </p:txBody>
        </p:sp>
        <p:sp>
          <p:nvSpPr>
            <p:cNvPr id="293892"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endParaRPr lang="en-US"/>
            </a:p>
          </p:txBody>
        </p:sp>
      </p:grpSp>
      <p:sp>
        <p:nvSpPr>
          <p:cNvPr id="293893"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93894" name="Rectangle 6"/>
          <p:cNvSpPr>
            <a:spLocks noGrp="1" noChangeArrowheads="1"/>
          </p:cNvSpPr>
          <p:nvPr>
            <p:ph type="dt" sz="quarter" idx="2"/>
          </p:nvPr>
        </p:nvSpPr>
        <p:spPr/>
        <p:txBody>
          <a:bodyPr/>
          <a:lstStyle>
            <a:lvl1pPr>
              <a:defRPr/>
            </a:lvl1pPr>
          </a:lstStyle>
          <a:p>
            <a:fld id="{F5BAC135-99B2-4F94-AD22-EB8156E2020B}" type="datetimeFigureOut">
              <a:rPr lang="en-US"/>
              <a:pPr/>
              <a:t>9/14/2011</a:t>
            </a:fld>
            <a:endParaRPr lang="en-US"/>
          </a:p>
        </p:txBody>
      </p:sp>
      <p:sp>
        <p:nvSpPr>
          <p:cNvPr id="293895" name="Rectangle 7"/>
          <p:cNvSpPr>
            <a:spLocks noGrp="1" noChangeArrowheads="1"/>
          </p:cNvSpPr>
          <p:nvPr>
            <p:ph type="ftr" sz="quarter" idx="3"/>
          </p:nvPr>
        </p:nvSpPr>
        <p:spPr/>
        <p:txBody>
          <a:bodyPr/>
          <a:lstStyle>
            <a:lvl1pPr>
              <a:defRPr/>
            </a:lvl1pPr>
          </a:lstStyle>
          <a:p>
            <a:endParaRPr lang="en-US"/>
          </a:p>
        </p:txBody>
      </p:sp>
      <p:sp>
        <p:nvSpPr>
          <p:cNvPr id="293896" name="Rectangle 8"/>
          <p:cNvSpPr>
            <a:spLocks noGrp="1" noChangeArrowheads="1"/>
          </p:cNvSpPr>
          <p:nvPr>
            <p:ph type="sldNum" sz="quarter" idx="4"/>
          </p:nvPr>
        </p:nvSpPr>
        <p:spPr/>
        <p:txBody>
          <a:bodyPr/>
          <a:lstStyle>
            <a:lvl1pPr>
              <a:defRPr/>
            </a:lvl1pPr>
          </a:lstStyle>
          <a:p>
            <a:fld id="{CE7576E3-029F-41C4-8576-56352E5B7626}" type="slidenum">
              <a:rPr lang="en-US"/>
              <a:pPr/>
              <a:t>‹#›</a:t>
            </a:fld>
            <a:endParaRPr lang="en-US"/>
          </a:p>
        </p:txBody>
      </p:sp>
      <p:sp>
        <p:nvSpPr>
          <p:cNvPr id="293897"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Tree>
  </p:cSld>
  <p:clrMapOvr>
    <a:masterClrMapping/>
  </p:clrMapOvr>
  <p:transition spd="slow">
    <p:random/>
  </p:transition>
  <p:timing>
    <p:tnLst>
      <p:par>
        <p:cTn id="1" dur="indefinite" restart="never" nodeType="tmRoot"/>
      </p:par>
    </p:tnLst>
  </p:timing>
</p:sldLayout>
</file>

<file path=ppt/slideLayouts/slideLayout1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C31253C-3B2E-4958-845D-17553CBDB659}"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765C678-394A-4E87-867F-A704025D4C29}" type="slidenum">
              <a:rPr lang="en-US"/>
              <a:pPr/>
              <a:t>‹#›</a:t>
            </a:fld>
            <a:endParaRPr lang="en-US"/>
          </a:p>
        </p:txBody>
      </p:sp>
    </p:spTree>
  </p:cSld>
  <p:clrMapOvr>
    <a:masterClrMapping/>
  </p:clrMapOvr>
  <p:transition spd="slow">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55665" y="1593850"/>
            <a:ext cx="3976687"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984751" y="1593850"/>
            <a:ext cx="3976688" cy="4425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p>
        </p:txBody>
      </p:sp>
      <p:sp>
        <p:nvSpPr>
          <p:cNvPr id="7"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2D65C059-88B5-4FDD-AF0D-9F38DBB75660}"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2233874-E998-4B41-B474-C784D05F0FFC}" type="slidenum">
              <a:rPr lang="en-US"/>
              <a:pPr/>
              <a:t>‹#›</a:t>
            </a:fld>
            <a:endParaRPr lang="en-US"/>
          </a:p>
        </p:txBody>
      </p:sp>
    </p:spTree>
  </p:cSld>
  <p:clrMapOvr>
    <a:masterClrMapping/>
  </p:clrMapOvr>
  <p:transition spd="slow">
    <p:random/>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521609FC-4174-45E6-96DE-ACF5D2EF0DD2}"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C009FA7-3759-4F5F-97CC-A9D3255B8E18}" type="slidenum">
              <a:rPr lang="en-US"/>
              <a:pPr/>
              <a:t>‹#›</a:t>
            </a:fld>
            <a:endParaRPr lang="en-US"/>
          </a:p>
        </p:txBody>
      </p:sp>
    </p:spTree>
  </p:cSld>
  <p:clrMapOvr>
    <a:masterClrMapping/>
  </p:clrMapOvr>
  <p:transition spd="slow">
    <p:random/>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523DE5D5-2FB5-477C-80AB-7B0EA6BA97B1}" type="datetimeFigureOut">
              <a:rPr lang="en-US"/>
              <a:pPr/>
              <a:t>9/14/2011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8A2CC3F-3E1C-4971-B51E-19234FE11D6A}" type="slidenum">
              <a:rPr lang="en-US"/>
              <a:pPr/>
              <a:t>‹#›</a:t>
            </a:fld>
            <a:endParaRPr lang="en-US"/>
          </a:p>
        </p:txBody>
      </p:sp>
    </p:spTree>
  </p:cSld>
  <p:clrMapOvr>
    <a:masterClrMapping/>
  </p:clrMapOvr>
  <p:transition spd="slow">
    <p:random/>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9B54AB46-5B98-4EA5-AA64-7BD3BD2A4606}" type="datetimeFigureOut">
              <a:rPr lang="en-US"/>
              <a:pPr/>
              <a:t>9/14/2011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10F2BF7-83EA-4508-A1D2-B4AE81DF0A3B}" type="slidenum">
              <a:rPr lang="en-US"/>
              <a:pPr/>
              <a:t>‹#›</a:t>
            </a:fld>
            <a:endParaRPr lang="en-US"/>
          </a:p>
        </p:txBody>
      </p:sp>
    </p:spTree>
  </p:cSld>
  <p:clrMapOvr>
    <a:masterClrMapping/>
  </p:clrMapOvr>
  <p:transition spd="slow">
    <p:random/>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3212D99-3032-40AD-9695-3B3BD5271AB3}" type="datetimeFigureOut">
              <a:rPr lang="en-US"/>
              <a:pPr/>
              <a:t>9/14/2011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3E864EA-E8DC-45CF-8730-64EDE36C0F2D}" type="slidenum">
              <a:rPr lang="en-US"/>
              <a:pPr/>
              <a:t>‹#›</a:t>
            </a:fld>
            <a:endParaRPr lang="en-US"/>
          </a:p>
        </p:txBody>
      </p:sp>
    </p:spTree>
  </p:cSld>
  <p:clrMapOvr>
    <a:masterClrMapping/>
  </p:clrMapOvr>
  <p:transition spd="slow">
    <p:random/>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26E77C45-4381-405B-8EC0-77C4FDE6DD18}"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190DE02-8C4D-455E-AB78-064CF8303F3C}" type="slidenum">
              <a:rPr lang="en-US"/>
              <a:pPr/>
              <a:t>‹#›</a:t>
            </a:fld>
            <a:endParaRPr lang="en-US"/>
          </a:p>
        </p:txBody>
      </p:sp>
    </p:spTree>
  </p:cSld>
  <p:clrMapOvr>
    <a:masterClrMapping/>
  </p:clrMapOvr>
  <p:transition spd="slow">
    <p:random/>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83B113AB-F458-4C35-B5A1-4460E07DB27B}"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05A842-6724-437D-973C-B33FDFF463A2}" type="slidenum">
              <a:rPr lang="en-US"/>
              <a:pPr/>
              <a:t>‹#›</a:t>
            </a:fld>
            <a:endParaRPr lang="en-US"/>
          </a:p>
        </p:txBody>
      </p:sp>
    </p:spTree>
  </p:cSld>
  <p:clrMapOvr>
    <a:masterClrMapping/>
  </p:clrMapOvr>
  <p:transition spd="slow">
    <p:random/>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C0EE469-892B-4AE8-BEA1-C0F2E07C1855}"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AC954B0-5A13-4745-B681-26EC5C6A8E64}" type="slidenum">
              <a:rPr lang="en-US"/>
              <a:pPr/>
              <a:t>‹#›</a:t>
            </a:fld>
            <a:endParaRPr lang="en-US"/>
          </a:p>
        </p:txBody>
      </p:sp>
    </p:spTree>
  </p:cSld>
  <p:clrMapOvr>
    <a:masterClrMapping/>
  </p:clrMapOvr>
  <p:transition spd="slow">
    <p:random/>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195835C-F629-4FA6-8807-521C7981B8C4}"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EB5DEA5-407B-4A31-876E-E3DD6DFE0288}" type="slidenum">
              <a:rPr lang="en-US"/>
              <a:pPr/>
              <a:t>‹#›</a:t>
            </a:fld>
            <a:endParaRPr lang="en-US"/>
          </a:p>
        </p:txBody>
      </p:sp>
    </p:spTree>
  </p:cSld>
  <p:clrMapOvr>
    <a:masterClrMapping/>
  </p:clrMapOvr>
  <p:transition spd="slow">
    <p:random/>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55330" name="Group 2"/>
          <p:cNvGrpSpPr>
            <a:grpSpLocks/>
          </p:cNvGrpSpPr>
          <p:nvPr/>
        </p:nvGrpSpPr>
        <p:grpSpPr bwMode="auto">
          <a:xfrm>
            <a:off x="0" y="0"/>
            <a:ext cx="9159875" cy="6858000"/>
            <a:chOff x="0" y="0"/>
            <a:chExt cx="5770" cy="4320"/>
          </a:xfrm>
        </p:grpSpPr>
        <p:sp>
          <p:nvSpPr>
            <p:cNvPr id="355331"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US"/>
            </a:p>
          </p:txBody>
        </p:sp>
        <p:sp>
          <p:nvSpPr>
            <p:cNvPr id="355332"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55333"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55334"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US"/>
            </a:p>
          </p:txBody>
        </p:sp>
        <p:sp>
          <p:nvSpPr>
            <p:cNvPr id="355335"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355336"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355337"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US"/>
            </a:p>
          </p:txBody>
        </p:sp>
        <p:sp>
          <p:nvSpPr>
            <p:cNvPr id="355338"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US"/>
            </a:p>
          </p:txBody>
        </p:sp>
        <p:sp>
          <p:nvSpPr>
            <p:cNvPr id="355339"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355340"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55341"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US"/>
            </a:p>
          </p:txBody>
        </p:sp>
        <p:sp>
          <p:nvSpPr>
            <p:cNvPr id="355342"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US"/>
            </a:p>
          </p:txBody>
        </p:sp>
        <p:sp>
          <p:nvSpPr>
            <p:cNvPr id="355343"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355344"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US"/>
            </a:p>
          </p:txBody>
        </p:sp>
        <p:sp>
          <p:nvSpPr>
            <p:cNvPr id="355345"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US"/>
            </a:p>
          </p:txBody>
        </p:sp>
        <p:sp>
          <p:nvSpPr>
            <p:cNvPr id="355346"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55347"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355348"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355349"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55350"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US"/>
            </a:p>
          </p:txBody>
        </p:sp>
        <p:sp>
          <p:nvSpPr>
            <p:cNvPr id="355351"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US"/>
            </a:p>
          </p:txBody>
        </p:sp>
      </p:grpSp>
      <p:sp>
        <p:nvSpPr>
          <p:cNvPr id="355352" name="Rectangle 24"/>
          <p:cNvSpPr>
            <a:spLocks noGrp="1" noChangeArrowheads="1"/>
          </p:cNvSpPr>
          <p:nvPr>
            <p:ph type="ctrTitle" sz="quarter"/>
          </p:nvPr>
        </p:nvSpPr>
        <p:spPr>
          <a:xfrm>
            <a:off x="685800" y="1600200"/>
            <a:ext cx="7772400" cy="1828800"/>
          </a:xfrm>
        </p:spPr>
        <p:txBody>
          <a:bodyPr/>
          <a:lstStyle>
            <a:lvl1pPr>
              <a:defRPr sz="4800"/>
            </a:lvl1pPr>
          </a:lstStyle>
          <a:p>
            <a:r>
              <a:rPr lang="en-US"/>
              <a:t>Click to edit Master title style</a:t>
            </a:r>
          </a:p>
        </p:txBody>
      </p:sp>
      <p:sp>
        <p:nvSpPr>
          <p:cNvPr id="355353"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55354" name="Rectangle 26"/>
          <p:cNvSpPr>
            <a:spLocks noGrp="1" noChangeArrowheads="1"/>
          </p:cNvSpPr>
          <p:nvPr>
            <p:ph type="dt" sz="quarter" idx="2"/>
          </p:nvPr>
        </p:nvSpPr>
        <p:spPr>
          <a:xfrm>
            <a:off x="457200" y="6243638"/>
            <a:ext cx="2133600" cy="457200"/>
          </a:xfrm>
        </p:spPr>
        <p:txBody>
          <a:bodyPr/>
          <a:lstStyle>
            <a:lvl1pPr>
              <a:defRPr/>
            </a:lvl1pPr>
          </a:lstStyle>
          <a:p>
            <a:fld id="{07CEBAB2-D03B-4201-87B7-0700587A205D}" type="datetimeFigureOut">
              <a:rPr lang="en-US"/>
              <a:pPr/>
              <a:t>9/14/2011</a:t>
            </a:fld>
            <a:endParaRPr lang="en-US"/>
          </a:p>
        </p:txBody>
      </p:sp>
      <p:sp>
        <p:nvSpPr>
          <p:cNvPr id="355355" name="Rectangle 27"/>
          <p:cNvSpPr>
            <a:spLocks noGrp="1" noChangeArrowheads="1"/>
          </p:cNvSpPr>
          <p:nvPr>
            <p:ph type="ftr" sz="quarter" idx="3"/>
          </p:nvPr>
        </p:nvSpPr>
        <p:spPr/>
        <p:txBody>
          <a:bodyPr/>
          <a:lstStyle>
            <a:lvl1pPr>
              <a:defRPr/>
            </a:lvl1pPr>
          </a:lstStyle>
          <a:p>
            <a:endParaRPr lang="en-US"/>
          </a:p>
        </p:txBody>
      </p:sp>
      <p:sp>
        <p:nvSpPr>
          <p:cNvPr id="355356" name="Rectangle 28"/>
          <p:cNvSpPr>
            <a:spLocks noGrp="1" noChangeArrowheads="1"/>
          </p:cNvSpPr>
          <p:nvPr>
            <p:ph type="sldNum" sz="quarter" idx="4"/>
          </p:nvPr>
        </p:nvSpPr>
        <p:spPr/>
        <p:txBody>
          <a:bodyPr/>
          <a:lstStyle>
            <a:lvl1pPr>
              <a:defRPr/>
            </a:lvl1pPr>
          </a:lstStyle>
          <a:p>
            <a:fld id="{6BBF01DB-A130-4E99-B513-8B67AE1876BE}" type="slidenum">
              <a:rPr lang="en-US"/>
              <a:pPr/>
              <a:t>‹#›</a:t>
            </a:fld>
            <a:endParaRPr lang="en-US"/>
          </a:p>
        </p:txBody>
      </p:sp>
    </p:spTree>
  </p:cSld>
  <p:clrMapOvr>
    <a:masterClrMapping/>
  </p:clrMapOvr>
  <p:transition spd="slow">
    <p:random/>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pPr>
              <a:defRPr/>
            </a:pPr>
            <a:endParaRPr lang="en-US"/>
          </a:p>
        </p:txBody>
      </p:sp>
      <p:sp>
        <p:nvSpPr>
          <p:cNvPr id="9"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C74E105-3F88-458B-8B2C-DA32B7AD18AD}"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072CDDC0-E30D-4E1E-A7EA-225134DD96A3}" type="datetimeFigureOut">
              <a:rPr lang="en-US"/>
              <a:pPr/>
              <a:t>9/14/2011</a:t>
            </a:fld>
            <a:endParaRPr lang="en-US"/>
          </a:p>
        </p:txBody>
      </p:sp>
    </p:spTree>
  </p:cSld>
  <p:clrMapOvr>
    <a:masterClrMapping/>
  </p:clrMapOvr>
  <p:transition spd="slow">
    <p:random/>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44B3C3B6-D08E-4CBE-9519-EE45246ABEB5}"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7A1793FE-E959-447D-B360-BB8318605719}" type="datetimeFigureOut">
              <a:rPr lang="en-US"/>
              <a:pPr/>
              <a:t>9/14/2011</a:t>
            </a:fld>
            <a:endParaRPr lang="en-US"/>
          </a:p>
        </p:txBody>
      </p:sp>
    </p:spTree>
  </p:cSld>
  <p:clrMapOvr>
    <a:masterClrMapping/>
  </p:clrMapOvr>
  <p:transition spd="slow">
    <p:random/>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86C280F3-A301-4542-A2EB-0FCB23044C61}"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9D3363E8-E237-4CE7-B0C9-7D70D8924792}" type="datetimeFigureOut">
              <a:rPr lang="en-US"/>
              <a:pPr/>
              <a:t>9/14/2011</a:t>
            </a:fld>
            <a:endParaRPr lang="en-US"/>
          </a:p>
        </p:txBody>
      </p:sp>
    </p:spTree>
  </p:cSld>
  <p:clrMapOvr>
    <a:masterClrMapping/>
  </p:clrMapOvr>
  <p:transition spd="slow">
    <p:random/>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3B8EA5B-AB36-4582-B0E1-1FDC8D890729}" type="slidenum">
              <a:rPr lang="en-US"/>
              <a:pPr/>
              <a:t>‹#›</a:t>
            </a:fld>
            <a:endParaRPr lang="en-US"/>
          </a:p>
        </p:txBody>
      </p:sp>
      <p:sp>
        <p:nvSpPr>
          <p:cNvPr id="9" name="Date Placeholder 8"/>
          <p:cNvSpPr>
            <a:spLocks noGrp="1"/>
          </p:cNvSpPr>
          <p:nvPr>
            <p:ph type="dt" sz="half" idx="12"/>
          </p:nvPr>
        </p:nvSpPr>
        <p:spPr/>
        <p:txBody>
          <a:bodyPr/>
          <a:lstStyle>
            <a:lvl1pPr>
              <a:defRPr/>
            </a:lvl1pPr>
          </a:lstStyle>
          <a:p>
            <a:fld id="{BF6134B8-1AA9-4ADF-B5DB-C8495B2D9D6A}" type="datetimeFigureOut">
              <a:rPr lang="en-US"/>
              <a:pPr/>
              <a:t>9/14/2011</a:t>
            </a:fld>
            <a:endParaRPr lang="en-US"/>
          </a:p>
        </p:txBody>
      </p:sp>
    </p:spTree>
  </p:cSld>
  <p:clrMapOvr>
    <a:masterClrMapping/>
  </p:clrMapOvr>
  <p:transition spd="slow">
    <p:random/>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205DC1A4-3AD9-4B09-8154-45DF8CC3780B}"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A57703B3-B791-4125-9BE8-4BAA146FBB35}" type="datetimeFigureOut">
              <a:rPr lang="en-US"/>
              <a:pPr/>
              <a:t>9/14/2011</a:t>
            </a:fld>
            <a:endParaRPr lang="en-US"/>
          </a:p>
        </p:txBody>
      </p:sp>
    </p:spTree>
  </p:cSld>
  <p:clrMapOvr>
    <a:masterClrMapping/>
  </p:clrMapOvr>
  <p:transition spd="slow">
    <p:random/>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A495BFA3-4EF6-477C-8FAB-BCF6ADF0E72F}" type="slidenum">
              <a:rPr lang="en-US"/>
              <a:pPr/>
              <a:t>‹#›</a:t>
            </a:fld>
            <a:endParaRPr lang="en-US"/>
          </a:p>
        </p:txBody>
      </p:sp>
      <p:sp>
        <p:nvSpPr>
          <p:cNvPr id="4" name="Date Placeholder 3"/>
          <p:cNvSpPr>
            <a:spLocks noGrp="1"/>
          </p:cNvSpPr>
          <p:nvPr>
            <p:ph type="dt" sz="half" idx="12"/>
          </p:nvPr>
        </p:nvSpPr>
        <p:spPr/>
        <p:txBody>
          <a:bodyPr/>
          <a:lstStyle>
            <a:lvl1pPr>
              <a:defRPr/>
            </a:lvl1pPr>
          </a:lstStyle>
          <a:p>
            <a:fld id="{A5B63C35-D68E-4529-893D-48DE409EF4D0}" type="datetimeFigureOut">
              <a:rPr lang="en-US"/>
              <a:pPr/>
              <a:t>9/14/2011</a:t>
            </a:fld>
            <a:endParaRPr lang="en-US"/>
          </a:p>
        </p:txBody>
      </p:sp>
    </p:spTree>
  </p:cSld>
  <p:clrMapOvr>
    <a:masterClrMapping/>
  </p:clrMapOvr>
  <p:transition spd="slow">
    <p:random/>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F7E02A1-F6FD-4B45-BAC8-5AE3C6DF9DE7}"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235B2DE2-D373-47EB-8AE9-AC98DF60EAD6}" type="datetimeFigureOut">
              <a:rPr lang="en-US"/>
              <a:pPr/>
              <a:t>9/14/2011</a:t>
            </a:fld>
            <a:endParaRPr lang="en-US"/>
          </a:p>
        </p:txBody>
      </p:sp>
    </p:spTree>
  </p:cSld>
  <p:clrMapOvr>
    <a:masterClrMapping/>
  </p:clrMapOvr>
  <p:transition spd="slow">
    <p:random/>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FC0F5CA-6C7B-422D-A268-39BEA82CA71B}" type="slidenum">
              <a:rPr lang="en-US"/>
              <a:pPr/>
              <a:t>‹#›</a:t>
            </a:fld>
            <a:endParaRPr lang="en-US"/>
          </a:p>
        </p:txBody>
      </p:sp>
      <p:sp>
        <p:nvSpPr>
          <p:cNvPr id="7" name="Date Placeholder 6"/>
          <p:cNvSpPr>
            <a:spLocks noGrp="1"/>
          </p:cNvSpPr>
          <p:nvPr>
            <p:ph type="dt" sz="half" idx="12"/>
          </p:nvPr>
        </p:nvSpPr>
        <p:spPr/>
        <p:txBody>
          <a:bodyPr/>
          <a:lstStyle>
            <a:lvl1pPr>
              <a:defRPr/>
            </a:lvl1pPr>
          </a:lstStyle>
          <a:p>
            <a:fld id="{872045FC-FEB5-400B-9832-7B3C208D817B}" type="datetimeFigureOut">
              <a:rPr lang="en-US"/>
              <a:pPr/>
              <a:t>9/14/2011</a:t>
            </a:fld>
            <a:endParaRPr lang="en-US"/>
          </a:p>
        </p:txBody>
      </p:sp>
    </p:spTree>
  </p:cSld>
  <p:clrMapOvr>
    <a:masterClrMapping/>
  </p:clrMapOvr>
  <p:transition spd="slow">
    <p:random/>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6FA9B3C-5424-47D5-B50B-4D468556F912}"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AE655926-BA11-4528-AFE7-96B2967441FE}" type="datetimeFigureOut">
              <a:rPr lang="en-US"/>
              <a:pPr/>
              <a:t>9/14/2011</a:t>
            </a:fld>
            <a:endParaRPr lang="en-US"/>
          </a:p>
        </p:txBody>
      </p:sp>
    </p:spTree>
  </p:cSld>
  <p:clrMapOvr>
    <a:masterClrMapping/>
  </p:clrMapOvr>
  <p:transition spd="slow">
    <p:random/>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691C401D-EDA8-4E3A-8B00-553D77C82240}" type="slidenum">
              <a:rPr lang="en-US"/>
              <a:pPr/>
              <a:t>‹#›</a:t>
            </a:fld>
            <a:endParaRPr lang="en-US"/>
          </a:p>
        </p:txBody>
      </p:sp>
      <p:sp>
        <p:nvSpPr>
          <p:cNvPr id="6" name="Date Placeholder 5"/>
          <p:cNvSpPr>
            <a:spLocks noGrp="1"/>
          </p:cNvSpPr>
          <p:nvPr>
            <p:ph type="dt" sz="half" idx="12"/>
          </p:nvPr>
        </p:nvSpPr>
        <p:spPr/>
        <p:txBody>
          <a:bodyPr/>
          <a:lstStyle>
            <a:lvl1pPr>
              <a:defRPr/>
            </a:lvl1pPr>
          </a:lstStyle>
          <a:p>
            <a:fld id="{F17947F5-4B9C-4F9C-B727-4F64AC046C1F}" type="datetimeFigureOut">
              <a:rPr lang="en-US"/>
              <a:pPr/>
              <a:t>9/14/2011</a:t>
            </a:fld>
            <a:endParaRPr lang="en-US"/>
          </a:p>
        </p:txBody>
      </p:sp>
    </p:spTree>
  </p:cSld>
  <p:clrMapOvr>
    <a:masterClrMapping/>
  </p:clrMapOvr>
  <p:transition spd="slow">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pPr>
              <a:defRPr/>
            </a:pPr>
            <a:endParaRPr lang="en-US"/>
          </a:p>
        </p:txBody>
      </p:sp>
      <p:sp>
        <p:nvSpPr>
          <p:cNvPr id="5"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58402" name="Group 2"/>
          <p:cNvGrpSpPr>
            <a:grpSpLocks/>
          </p:cNvGrpSpPr>
          <p:nvPr/>
        </p:nvGrpSpPr>
        <p:grpSpPr bwMode="auto">
          <a:xfrm>
            <a:off x="3175" y="4267200"/>
            <a:ext cx="9140825" cy="2590800"/>
            <a:chOff x="2" y="2688"/>
            <a:chExt cx="5758" cy="1632"/>
          </a:xfrm>
        </p:grpSpPr>
        <p:sp>
          <p:nvSpPr>
            <p:cNvPr id="35840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358404" name="Group 4"/>
            <p:cNvGrpSpPr>
              <a:grpSpLocks/>
            </p:cNvGrpSpPr>
            <p:nvPr userDrawn="1"/>
          </p:nvGrpSpPr>
          <p:grpSpPr bwMode="auto">
            <a:xfrm>
              <a:off x="3528" y="3715"/>
              <a:ext cx="792" cy="521"/>
              <a:chOff x="3527" y="3715"/>
              <a:chExt cx="792" cy="521"/>
            </a:xfrm>
          </p:grpSpPr>
          <p:sp>
            <p:nvSpPr>
              <p:cNvPr id="358405"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358406"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358407"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58408"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358409"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58410"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358411"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358412"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58413"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358414"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358415"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358416" name="Group 16"/>
            <p:cNvGrpSpPr>
              <a:grpSpLocks/>
            </p:cNvGrpSpPr>
            <p:nvPr userDrawn="1"/>
          </p:nvGrpSpPr>
          <p:grpSpPr bwMode="auto">
            <a:xfrm>
              <a:off x="1776" y="3631"/>
              <a:ext cx="1626" cy="683"/>
              <a:chOff x="1776" y="3631"/>
              <a:chExt cx="1626" cy="683"/>
            </a:xfrm>
          </p:grpSpPr>
          <p:sp>
            <p:nvSpPr>
              <p:cNvPr id="358417"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358418"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358419"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358420"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58421"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58422"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58423"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358424"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35842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35842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35842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35842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35842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35843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35843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5843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5843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5843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358435" name="Group 35"/>
            <p:cNvGrpSpPr>
              <a:grpSpLocks/>
            </p:cNvGrpSpPr>
            <p:nvPr userDrawn="1"/>
          </p:nvGrpSpPr>
          <p:grpSpPr bwMode="auto">
            <a:xfrm>
              <a:off x="4128" y="3360"/>
              <a:ext cx="1351" cy="821"/>
              <a:chOff x="4128" y="3360"/>
              <a:chExt cx="1351" cy="821"/>
            </a:xfrm>
          </p:grpSpPr>
          <p:sp>
            <p:nvSpPr>
              <p:cNvPr id="358436"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58437"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58438"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358439"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58440"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58441"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58442"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58443"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358444"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358445"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58446"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58447"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358448"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358449"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58450"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58451"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58452"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358453" name="Group 53"/>
            <p:cNvGrpSpPr>
              <a:grpSpLocks/>
            </p:cNvGrpSpPr>
            <p:nvPr userDrawn="1"/>
          </p:nvGrpSpPr>
          <p:grpSpPr bwMode="auto">
            <a:xfrm>
              <a:off x="5280" y="3024"/>
              <a:ext cx="425" cy="258"/>
              <a:chOff x="5280" y="3024"/>
              <a:chExt cx="425" cy="258"/>
            </a:xfrm>
          </p:grpSpPr>
          <p:sp>
            <p:nvSpPr>
              <p:cNvPr id="358454"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8455"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8456"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8457"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8458"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58459"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58460"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358461" name="Group 61"/>
              <p:cNvGrpSpPr>
                <a:grpSpLocks/>
              </p:cNvGrpSpPr>
              <p:nvPr/>
            </p:nvGrpSpPr>
            <p:grpSpPr bwMode="auto">
              <a:xfrm>
                <a:off x="5381" y="3085"/>
                <a:ext cx="227" cy="132"/>
                <a:chOff x="5381" y="3085"/>
                <a:chExt cx="227" cy="132"/>
              </a:xfrm>
            </p:grpSpPr>
            <p:sp>
              <p:nvSpPr>
                <p:cNvPr id="358462"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58463"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358464"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58465"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35846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35846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58468" name="Rectangle 68"/>
          <p:cNvSpPr>
            <a:spLocks noGrp="1" noChangeArrowheads="1"/>
          </p:cNvSpPr>
          <p:nvPr>
            <p:ph type="dt" sz="quarter" idx="2"/>
          </p:nvPr>
        </p:nvSpPr>
        <p:spPr>
          <a:xfrm>
            <a:off x="457200" y="6248400"/>
            <a:ext cx="2133600" cy="457200"/>
          </a:xfrm>
        </p:spPr>
        <p:txBody>
          <a:bodyPr/>
          <a:lstStyle>
            <a:lvl1pPr>
              <a:defRPr/>
            </a:lvl1pPr>
          </a:lstStyle>
          <a:p>
            <a:fld id="{2573866F-30DC-4EED-8A99-B7D77013A2DB}" type="datetimeFigureOut">
              <a:rPr lang="en-US"/>
              <a:pPr/>
              <a:t>9/14/2011</a:t>
            </a:fld>
            <a:endParaRPr lang="en-US"/>
          </a:p>
        </p:txBody>
      </p:sp>
      <p:sp>
        <p:nvSpPr>
          <p:cNvPr id="358469"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58470" name="Rectangle 70"/>
          <p:cNvSpPr>
            <a:spLocks noGrp="1" noChangeArrowheads="1"/>
          </p:cNvSpPr>
          <p:nvPr>
            <p:ph type="sldNum" sz="quarter" idx="4"/>
          </p:nvPr>
        </p:nvSpPr>
        <p:spPr>
          <a:xfrm>
            <a:off x="6553200" y="6248400"/>
            <a:ext cx="2133600" cy="457200"/>
          </a:xfrm>
        </p:spPr>
        <p:txBody>
          <a:bodyPr/>
          <a:lstStyle>
            <a:lvl1pPr>
              <a:defRPr/>
            </a:lvl1pPr>
          </a:lstStyle>
          <a:p>
            <a:fld id="{0516373D-C889-4695-83FB-1B42AF1505A3}" type="slidenum">
              <a:rPr lang="en-US"/>
              <a:pPr/>
              <a:t>‹#›</a:t>
            </a:fld>
            <a:endParaRPr lang="en-US"/>
          </a:p>
        </p:txBody>
      </p:sp>
    </p:spTree>
  </p:cSld>
  <p:clrMapOvr>
    <a:masterClrMapping/>
  </p:clrMapOvr>
  <p:transition spd="slow">
    <p:random/>
  </p:transition>
  <p:timing>
    <p:tnLst>
      <p:par>
        <p:cTn id="1" dur="indefinite" restart="never" nodeType="tmRoot"/>
      </p:par>
    </p:tnLst>
  </p:timing>
</p:sldLayout>
</file>

<file path=ppt/slideLayouts/slideLayout17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1138536-7713-4C2E-99DB-53020ACB9E7D}"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B01A5B5-A119-4FC3-AEA8-B801FFEA0193}" type="slidenum">
              <a:rPr lang="en-US"/>
              <a:pPr/>
              <a:t>‹#›</a:t>
            </a:fld>
            <a:endParaRPr lang="en-US"/>
          </a:p>
        </p:txBody>
      </p:sp>
    </p:spTree>
  </p:cSld>
  <p:clrMapOvr>
    <a:masterClrMapping/>
  </p:clrMapOvr>
  <p:transition spd="slow">
    <p:random/>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7F44DE0-F32C-4AE0-A123-C33758B27DD6}"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5BA3606-8F99-40AB-8F11-21218168BCC1}" type="slidenum">
              <a:rPr lang="en-US"/>
              <a:pPr/>
              <a:t>‹#›</a:t>
            </a:fld>
            <a:endParaRPr lang="en-US"/>
          </a:p>
        </p:txBody>
      </p:sp>
    </p:spTree>
  </p:cSld>
  <p:clrMapOvr>
    <a:masterClrMapping/>
  </p:clrMapOvr>
  <p:transition spd="slow">
    <p:random/>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B062634E-DFF1-4A91-BE21-64AF0F78F3F3}"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742E3EF-E958-4836-AF16-5755708FE6B4}" type="slidenum">
              <a:rPr lang="en-US"/>
              <a:pPr/>
              <a:t>‹#›</a:t>
            </a:fld>
            <a:endParaRPr lang="en-US"/>
          </a:p>
        </p:txBody>
      </p:sp>
    </p:spTree>
  </p:cSld>
  <p:clrMapOvr>
    <a:masterClrMapping/>
  </p:clrMapOvr>
  <p:transition spd="slow">
    <p:random/>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FD9B0B70-7768-4D62-97C7-4A240779A6E7}" type="datetimeFigureOut">
              <a:rPr lang="en-US"/>
              <a:pPr/>
              <a:t>9/14/2011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644BA6F-B20C-44B1-9BD3-A14833835C27}" type="slidenum">
              <a:rPr lang="en-US"/>
              <a:pPr/>
              <a:t>‹#›</a:t>
            </a:fld>
            <a:endParaRPr lang="en-US"/>
          </a:p>
        </p:txBody>
      </p:sp>
    </p:spTree>
  </p:cSld>
  <p:clrMapOvr>
    <a:masterClrMapping/>
  </p:clrMapOvr>
  <p:transition spd="slow">
    <p:random/>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633A1B4A-BC66-4824-A646-E8DA6A775605}" type="datetimeFigureOut">
              <a:rPr lang="en-US"/>
              <a:pPr/>
              <a:t>9/14/2011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3D6A8FA-D156-4373-A53F-8AD62F5008E9}" type="slidenum">
              <a:rPr lang="en-US"/>
              <a:pPr/>
              <a:t>‹#›</a:t>
            </a:fld>
            <a:endParaRPr lang="en-US"/>
          </a:p>
        </p:txBody>
      </p:sp>
    </p:spTree>
  </p:cSld>
  <p:clrMapOvr>
    <a:masterClrMapping/>
  </p:clrMapOvr>
  <p:transition spd="slow">
    <p:random/>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4347C93-6B65-4C78-839B-F622A4E4FE07}" type="datetimeFigureOut">
              <a:rPr lang="en-US"/>
              <a:pPr/>
              <a:t>9/14/2011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423919E-AB92-4BB9-AC64-DCC08B3BD273}" type="slidenum">
              <a:rPr lang="en-US"/>
              <a:pPr/>
              <a:t>‹#›</a:t>
            </a:fld>
            <a:endParaRPr lang="en-US"/>
          </a:p>
        </p:txBody>
      </p:sp>
    </p:spTree>
  </p:cSld>
  <p:clrMapOvr>
    <a:masterClrMapping/>
  </p:clrMapOvr>
  <p:transition spd="slow">
    <p:random/>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3DAB8E2-27DC-4CDB-9B34-7F9ECC58C300}"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C5408C1-5A5F-4859-B3D5-07131305DD8E}" type="slidenum">
              <a:rPr lang="en-US"/>
              <a:pPr/>
              <a:t>‹#›</a:t>
            </a:fld>
            <a:endParaRPr lang="en-US"/>
          </a:p>
        </p:txBody>
      </p:sp>
    </p:spTree>
  </p:cSld>
  <p:clrMapOvr>
    <a:masterClrMapping/>
  </p:clrMapOvr>
  <p:transition spd="slow">
    <p:random/>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9900AA90-7005-44DA-9A2E-3F31E6ADBB55}"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4995E9-1AB9-4D52-96D5-56271B0B4B2B}" type="slidenum">
              <a:rPr lang="en-US"/>
              <a:pPr/>
              <a:t>‹#›</a:t>
            </a:fld>
            <a:endParaRPr lang="en-US"/>
          </a:p>
        </p:txBody>
      </p:sp>
    </p:spTree>
  </p:cSld>
  <p:clrMapOvr>
    <a:masterClrMapping/>
  </p:clrMapOvr>
  <p:transition spd="slow">
    <p:random/>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A488A14-9509-473A-8BE7-2A0C61F090F7}"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642CB5-1AD1-496D-977D-4E39CB0CB43D}" type="slidenum">
              <a:rPr lang="en-US"/>
              <a:pPr/>
              <a:t>‹#›</a:t>
            </a:fld>
            <a:endParaRPr lang="en-US"/>
          </a:p>
        </p:txBody>
      </p:sp>
    </p:spTree>
  </p:cSld>
  <p:clrMapOvr>
    <a:masterClrMapping/>
  </p:clrMapOvr>
  <p:transition spd="slow">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endParaRPr lang="en-US"/>
          </a:p>
        </p:txBody>
      </p:sp>
      <p:sp>
        <p:nvSpPr>
          <p:cNvPr id="4"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C6B635D-FED3-4653-99C7-5B2D40A03C98}"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55C4452-4797-4DED-923D-2B3312A07F7A}" type="slidenum">
              <a:rPr lang="en-US"/>
              <a:pPr/>
              <a:t>‹#›</a:t>
            </a:fld>
            <a:endParaRPr lang="en-US"/>
          </a:p>
        </p:txBody>
      </p:sp>
    </p:spTree>
  </p:cSld>
  <p:clrMapOvr>
    <a:masterClrMapping/>
  </p:clrMapOvr>
  <p:transition spd="slow">
    <p:random/>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64546" name="Group 2"/>
          <p:cNvGrpSpPr>
            <a:grpSpLocks/>
          </p:cNvGrpSpPr>
          <p:nvPr/>
        </p:nvGrpSpPr>
        <p:grpSpPr bwMode="auto">
          <a:xfrm>
            <a:off x="0" y="3902075"/>
            <a:ext cx="3400425" cy="2949575"/>
            <a:chOff x="0" y="2458"/>
            <a:chExt cx="2142" cy="1858"/>
          </a:xfrm>
        </p:grpSpPr>
        <p:sp>
          <p:nvSpPr>
            <p:cNvPr id="364547"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64548"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en-US"/>
            </a:p>
          </p:txBody>
        </p:sp>
        <p:sp>
          <p:nvSpPr>
            <p:cNvPr id="364549"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64550"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64551"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sp>
          <p:nvSpPr>
            <p:cNvPr id="364552"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en-US"/>
            </a:p>
          </p:txBody>
        </p:sp>
        <p:sp>
          <p:nvSpPr>
            <p:cNvPr id="364553"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grpSp>
      <p:sp>
        <p:nvSpPr>
          <p:cNvPr id="364554" name="Rectangle 10"/>
          <p:cNvSpPr>
            <a:spLocks noGrp="1" noChangeArrowheads="1"/>
          </p:cNvSpPr>
          <p:nvPr>
            <p:ph type="ctrTitle" sz="quarter"/>
          </p:nvPr>
        </p:nvSpPr>
        <p:spPr>
          <a:xfrm>
            <a:off x="685800" y="1873250"/>
            <a:ext cx="7772400" cy="1555750"/>
          </a:xfrm>
        </p:spPr>
        <p:txBody>
          <a:bodyPr/>
          <a:lstStyle>
            <a:lvl1pPr>
              <a:defRPr sz="4800"/>
            </a:lvl1pPr>
          </a:lstStyle>
          <a:p>
            <a:r>
              <a:rPr lang="en-US"/>
              <a:t>Click to edit Master title style</a:t>
            </a:r>
          </a:p>
        </p:txBody>
      </p:sp>
      <p:sp>
        <p:nvSpPr>
          <p:cNvPr id="36455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64556" name="Rectangle 12"/>
          <p:cNvSpPr>
            <a:spLocks noGrp="1" noChangeArrowheads="1"/>
          </p:cNvSpPr>
          <p:nvPr>
            <p:ph type="dt" sz="quarter" idx="2"/>
          </p:nvPr>
        </p:nvSpPr>
        <p:spPr/>
        <p:txBody>
          <a:bodyPr/>
          <a:lstStyle>
            <a:lvl1pPr>
              <a:defRPr/>
            </a:lvl1pPr>
          </a:lstStyle>
          <a:p>
            <a:fld id="{1BD6B2C3-248C-49EF-BE3F-E60BA7072DCD}" type="datetimeFigureOut">
              <a:rPr lang="en-US"/>
              <a:pPr/>
              <a:t>9/14/2011</a:t>
            </a:fld>
            <a:endParaRPr lang="en-US"/>
          </a:p>
        </p:txBody>
      </p:sp>
      <p:sp>
        <p:nvSpPr>
          <p:cNvPr id="364557" name="Rectangle 13"/>
          <p:cNvSpPr>
            <a:spLocks noGrp="1" noChangeArrowheads="1"/>
          </p:cNvSpPr>
          <p:nvPr>
            <p:ph type="ftr" sz="quarter" idx="3"/>
          </p:nvPr>
        </p:nvSpPr>
        <p:spPr/>
        <p:txBody>
          <a:bodyPr/>
          <a:lstStyle>
            <a:lvl1pPr>
              <a:defRPr/>
            </a:lvl1pPr>
          </a:lstStyle>
          <a:p>
            <a:endParaRPr lang="en-US"/>
          </a:p>
        </p:txBody>
      </p:sp>
      <p:sp>
        <p:nvSpPr>
          <p:cNvPr id="364558" name="Rectangle 14"/>
          <p:cNvSpPr>
            <a:spLocks noGrp="1" noChangeArrowheads="1"/>
          </p:cNvSpPr>
          <p:nvPr>
            <p:ph type="sldNum" sz="quarter" idx="4"/>
          </p:nvPr>
        </p:nvSpPr>
        <p:spPr/>
        <p:txBody>
          <a:bodyPr/>
          <a:lstStyle>
            <a:lvl1pPr>
              <a:defRPr/>
            </a:lvl1pPr>
          </a:lstStyle>
          <a:p>
            <a:fld id="{F1C0788B-F376-4E07-B4D4-65DE5924EA8D}" type="slidenum">
              <a:rPr lang="en-US"/>
              <a:pPr/>
              <a:t>‹#›</a:t>
            </a:fld>
            <a:endParaRPr lang="en-US"/>
          </a:p>
        </p:txBody>
      </p:sp>
    </p:spTree>
  </p:cSld>
  <p:clrMapOvr>
    <a:masterClrMapping/>
  </p:clrMapOvr>
  <p:transition spd="slow">
    <p:random/>
  </p:transition>
  <p:timing>
    <p:tnLst>
      <p:par>
        <p:cTn id="1" dur="indefinite" restart="never" nodeType="tmRoot"/>
      </p:par>
    </p:tnLst>
  </p:timing>
</p:sldLayout>
</file>

<file path=ppt/slideLayouts/slideLayout18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A09C3DB-427A-46C7-A2B4-5AB1E013947E}"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88DF17-777E-4D92-9C07-510A874534F3}" type="slidenum">
              <a:rPr lang="en-US"/>
              <a:pPr/>
              <a:t>‹#›</a:t>
            </a:fld>
            <a:endParaRPr lang="en-US"/>
          </a:p>
        </p:txBody>
      </p:sp>
    </p:spTree>
  </p:cSld>
  <p:clrMapOvr>
    <a:masterClrMapping/>
  </p:clrMapOvr>
  <p:transition spd="slow">
    <p:random/>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14BA75E-BEB9-4C4D-9803-65920986D530}"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970785-2460-45B6-BF47-DE33FE798DFD}" type="slidenum">
              <a:rPr lang="en-US"/>
              <a:pPr/>
              <a:t>‹#›</a:t>
            </a:fld>
            <a:endParaRPr lang="en-US"/>
          </a:p>
        </p:txBody>
      </p:sp>
    </p:spTree>
  </p:cSld>
  <p:clrMapOvr>
    <a:masterClrMapping/>
  </p:clrMapOvr>
  <p:transition spd="slow">
    <p:random/>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5ACE4F52-3983-447D-ABA1-0B5359693802}"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09E4C7-87CF-4D1B-965E-08CE0CD12AD2}" type="slidenum">
              <a:rPr lang="en-US"/>
              <a:pPr/>
              <a:t>‹#›</a:t>
            </a:fld>
            <a:endParaRPr lang="en-US"/>
          </a:p>
        </p:txBody>
      </p:sp>
    </p:spTree>
  </p:cSld>
  <p:clrMapOvr>
    <a:masterClrMapping/>
  </p:clrMapOvr>
  <p:transition spd="slow">
    <p:random/>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0E1DFD11-ED4E-45BF-BC15-5FEBA58ED165}" type="datetimeFigureOut">
              <a:rPr lang="en-US"/>
              <a:pPr/>
              <a:t>9/14/2011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13D3170-1D35-4CEC-BCED-AF9D056B5068}" type="slidenum">
              <a:rPr lang="en-US"/>
              <a:pPr/>
              <a:t>‹#›</a:t>
            </a:fld>
            <a:endParaRPr lang="en-US"/>
          </a:p>
        </p:txBody>
      </p:sp>
    </p:spTree>
  </p:cSld>
  <p:clrMapOvr>
    <a:masterClrMapping/>
  </p:clrMapOvr>
  <p:transition spd="slow">
    <p:random/>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8B992EEF-B23C-4D20-BD8E-5ED05295FA10}" type="datetimeFigureOut">
              <a:rPr lang="en-US"/>
              <a:pPr/>
              <a:t>9/14/2011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F323CD9-EF3F-4B88-835E-CA5DC9B3D0D7}" type="slidenum">
              <a:rPr lang="en-US"/>
              <a:pPr/>
              <a:t>‹#›</a:t>
            </a:fld>
            <a:endParaRPr lang="en-US"/>
          </a:p>
        </p:txBody>
      </p:sp>
    </p:spTree>
  </p:cSld>
  <p:clrMapOvr>
    <a:masterClrMapping/>
  </p:clrMapOvr>
  <p:transition spd="slow">
    <p:random/>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50BEE51-545C-4AE9-B633-9AB4CB3581C0}" type="datetimeFigureOut">
              <a:rPr lang="en-US"/>
              <a:pPr/>
              <a:t>9/14/2011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9A4310B-E4EA-4249-B548-9BF312A48C9A}" type="slidenum">
              <a:rPr lang="en-US"/>
              <a:pPr/>
              <a:t>‹#›</a:t>
            </a:fld>
            <a:endParaRPr lang="en-US"/>
          </a:p>
        </p:txBody>
      </p:sp>
    </p:spTree>
  </p:cSld>
  <p:clrMapOvr>
    <a:masterClrMapping/>
  </p:clrMapOvr>
  <p:transition spd="slow">
    <p:random/>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B0E19AB-1EA3-4277-9F73-C5905111D2F8}"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9E2533-EEFF-423E-AFDE-ADB27A616A26}" type="slidenum">
              <a:rPr lang="en-US"/>
              <a:pPr/>
              <a:t>‹#›</a:t>
            </a:fld>
            <a:endParaRPr lang="en-US"/>
          </a:p>
        </p:txBody>
      </p:sp>
    </p:spTree>
  </p:cSld>
  <p:clrMapOvr>
    <a:masterClrMapping/>
  </p:clrMapOvr>
  <p:transition spd="slow">
    <p:random/>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5D8F371F-16F8-45C9-87C4-6D3A60D8F879}"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273AEE-9EE1-49FC-9B6C-6F0D847E7561}" type="slidenum">
              <a:rPr lang="en-US"/>
              <a:pPr/>
              <a:t>‹#›</a:t>
            </a:fld>
            <a:endParaRPr lang="en-US"/>
          </a:p>
        </p:txBody>
      </p:sp>
    </p:spTree>
  </p:cSld>
  <p:clrMapOvr>
    <a:masterClrMapping/>
  </p:clrMapOvr>
  <p:transition spd="slow">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p>
        </p:txBody>
      </p:sp>
      <p:sp>
        <p:nvSpPr>
          <p:cNvPr id="7"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503364B-6FF8-49AC-8953-ADA4457C0CDD}"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0B9E96-9D00-48E5-BDE4-9F2EFEBF0A02}" type="slidenum">
              <a:rPr lang="en-US"/>
              <a:pPr/>
              <a:t>‹#›</a:t>
            </a:fld>
            <a:endParaRPr lang="en-US"/>
          </a:p>
        </p:txBody>
      </p:sp>
    </p:spTree>
  </p:cSld>
  <p:clrMapOvr>
    <a:masterClrMapping/>
  </p:clrMapOvr>
  <p:transition spd="slow">
    <p:random/>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D29C3CB-2E1E-475E-B075-C38646129CF0}"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7D6963-035B-42DA-B2CA-EA2BD40D39AD}" type="slidenum">
              <a:rPr lang="en-US"/>
              <a:pPr/>
              <a:t>‹#›</a:t>
            </a:fld>
            <a:endParaRPr lang="en-US"/>
          </a:p>
        </p:txBody>
      </p:sp>
    </p:spTree>
  </p:cSld>
  <p:clrMapOvr>
    <a:masterClrMapping/>
  </p:clrMapOvr>
  <p:transition spd="slow">
    <p:random/>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67618" name="Group 2"/>
          <p:cNvGrpSpPr>
            <a:grpSpLocks/>
          </p:cNvGrpSpPr>
          <p:nvPr/>
        </p:nvGrpSpPr>
        <p:grpSpPr bwMode="auto">
          <a:xfrm>
            <a:off x="0" y="0"/>
            <a:ext cx="9148763" cy="6851650"/>
            <a:chOff x="1" y="0"/>
            <a:chExt cx="5763" cy="4316"/>
          </a:xfrm>
        </p:grpSpPr>
        <p:sp>
          <p:nvSpPr>
            <p:cNvPr id="367619"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367620"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367621"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367622" name="Group 6"/>
            <p:cNvGrpSpPr>
              <a:grpSpLocks/>
            </p:cNvGrpSpPr>
            <p:nvPr/>
          </p:nvGrpSpPr>
          <p:grpSpPr bwMode="auto">
            <a:xfrm>
              <a:off x="288" y="0"/>
              <a:ext cx="5098" cy="4316"/>
              <a:chOff x="288" y="0"/>
              <a:chExt cx="5098" cy="4316"/>
            </a:xfrm>
          </p:grpSpPr>
          <p:sp>
            <p:nvSpPr>
              <p:cNvPr id="367623"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7624"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7625"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7626"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7627"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7628"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7629"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7630"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7631"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7632"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7633"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7634"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7635"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367636"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367637"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367638"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367639"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367640"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367641"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367642"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367643"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367644"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367645"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367646"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367647" name="Group 31"/>
            <p:cNvGrpSpPr>
              <a:grpSpLocks/>
            </p:cNvGrpSpPr>
            <p:nvPr/>
          </p:nvGrpSpPr>
          <p:grpSpPr bwMode="auto">
            <a:xfrm>
              <a:off x="1" y="392"/>
              <a:ext cx="5758" cy="1571"/>
              <a:chOff x="1" y="392"/>
              <a:chExt cx="5758" cy="1571"/>
            </a:xfrm>
          </p:grpSpPr>
          <p:sp>
            <p:nvSpPr>
              <p:cNvPr id="367648"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367649"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367650"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367651"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367652"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367653"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367654"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367655"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367656"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67657" name="Rectangle 41"/>
          <p:cNvSpPr>
            <a:spLocks noGrp="1" noChangeArrowheads="1"/>
          </p:cNvSpPr>
          <p:nvPr>
            <p:ph type="dt" sz="quarter" idx="2"/>
          </p:nvPr>
        </p:nvSpPr>
        <p:spPr/>
        <p:txBody>
          <a:bodyPr/>
          <a:lstStyle>
            <a:lvl1pPr>
              <a:defRPr/>
            </a:lvl1pPr>
          </a:lstStyle>
          <a:p>
            <a:fld id="{3482559D-7A1C-4C6C-9970-E48DEE433785}" type="datetimeFigureOut">
              <a:rPr lang="en-US"/>
              <a:pPr/>
              <a:t>9/14/2011</a:t>
            </a:fld>
            <a:endParaRPr lang="en-US"/>
          </a:p>
        </p:txBody>
      </p:sp>
      <p:sp>
        <p:nvSpPr>
          <p:cNvPr id="367658" name="Rectangle 42"/>
          <p:cNvSpPr>
            <a:spLocks noGrp="1" noChangeArrowheads="1"/>
          </p:cNvSpPr>
          <p:nvPr>
            <p:ph type="ftr" sz="quarter" idx="3"/>
          </p:nvPr>
        </p:nvSpPr>
        <p:spPr/>
        <p:txBody>
          <a:bodyPr/>
          <a:lstStyle>
            <a:lvl1pPr>
              <a:defRPr/>
            </a:lvl1pPr>
          </a:lstStyle>
          <a:p>
            <a:endParaRPr lang="en-US"/>
          </a:p>
        </p:txBody>
      </p:sp>
      <p:sp>
        <p:nvSpPr>
          <p:cNvPr id="367659" name="Rectangle 43"/>
          <p:cNvSpPr>
            <a:spLocks noGrp="1" noChangeArrowheads="1"/>
          </p:cNvSpPr>
          <p:nvPr>
            <p:ph type="sldNum" sz="quarter" idx="4"/>
          </p:nvPr>
        </p:nvSpPr>
        <p:spPr/>
        <p:txBody>
          <a:bodyPr/>
          <a:lstStyle>
            <a:lvl1pPr>
              <a:defRPr/>
            </a:lvl1pPr>
          </a:lstStyle>
          <a:p>
            <a:fld id="{951458B8-9B45-478F-9517-A6AD8D8EA91C}" type="slidenum">
              <a:rPr lang="en-US"/>
              <a:pPr/>
              <a:t>‹#›</a:t>
            </a:fld>
            <a:endParaRPr lang="en-US"/>
          </a:p>
        </p:txBody>
      </p:sp>
    </p:spTree>
  </p:cSld>
  <p:clrMapOvr>
    <a:masterClrMapping/>
  </p:clrMapOvr>
  <p:transition spd="slow">
    <p:random/>
  </p:transition>
  <p:timing>
    <p:tnLst>
      <p:par>
        <p:cTn id="1" dur="indefinite" restart="never" nodeType="tmRoot"/>
      </p:par>
    </p:tnLst>
  </p:timing>
</p:sldLayout>
</file>

<file path=ppt/slideLayouts/slideLayout19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D382A82-9D75-47E6-BC72-76405155B2A7}"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B033F49-9159-42BE-8A66-7AD99476CC21}" type="slidenum">
              <a:rPr lang="en-US"/>
              <a:pPr/>
              <a:t>‹#›</a:t>
            </a:fld>
            <a:endParaRPr lang="en-US"/>
          </a:p>
        </p:txBody>
      </p:sp>
    </p:spTree>
  </p:cSld>
  <p:clrMapOvr>
    <a:masterClrMapping/>
  </p:clrMapOvr>
  <p:transition spd="slow">
    <p:random/>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20DE0DCE-1975-4B74-8943-D62A8FD98809}"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56AC91A-267B-494F-9D73-A4E6DEC58E08}" type="slidenum">
              <a:rPr lang="en-US"/>
              <a:pPr/>
              <a:t>‹#›</a:t>
            </a:fld>
            <a:endParaRPr lang="en-US"/>
          </a:p>
        </p:txBody>
      </p:sp>
    </p:spTree>
  </p:cSld>
  <p:clrMapOvr>
    <a:masterClrMapping/>
  </p:clrMapOvr>
  <p:transition spd="slow">
    <p:random/>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B8DB4106-9044-4749-A420-4FC35600A66B}"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C7C5F1C-5E6D-4C76-856A-CA4BD5A9CF77}" type="slidenum">
              <a:rPr lang="en-US"/>
              <a:pPr/>
              <a:t>‹#›</a:t>
            </a:fld>
            <a:endParaRPr lang="en-US"/>
          </a:p>
        </p:txBody>
      </p:sp>
    </p:spTree>
  </p:cSld>
  <p:clrMapOvr>
    <a:masterClrMapping/>
  </p:clrMapOvr>
  <p:transition spd="slow">
    <p:random/>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E4CD26F8-E531-42B7-B785-5086106C4DFC}" type="datetimeFigureOut">
              <a:rPr lang="en-US"/>
              <a:pPr/>
              <a:t>9/14/2011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E483827-5B9D-44CE-BC91-74229409D9FE}" type="slidenum">
              <a:rPr lang="en-US"/>
              <a:pPr/>
              <a:t>‹#›</a:t>
            </a:fld>
            <a:endParaRPr lang="en-US"/>
          </a:p>
        </p:txBody>
      </p:sp>
    </p:spTree>
  </p:cSld>
  <p:clrMapOvr>
    <a:masterClrMapping/>
  </p:clrMapOvr>
  <p:transition spd="slow">
    <p:random/>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84954690-0BE9-49A9-8DFF-6B672A0EE2B5}" type="datetimeFigureOut">
              <a:rPr lang="en-US"/>
              <a:pPr/>
              <a:t>9/14/2011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76A8A7E-2997-4095-86AE-32FC6F92D550}" type="slidenum">
              <a:rPr lang="en-US"/>
              <a:pPr/>
              <a:t>‹#›</a:t>
            </a:fld>
            <a:endParaRPr lang="en-US"/>
          </a:p>
        </p:txBody>
      </p:sp>
    </p:spTree>
  </p:cSld>
  <p:clrMapOvr>
    <a:masterClrMapping/>
  </p:clrMapOvr>
  <p:transition spd="slow">
    <p:random/>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A9DFB872-4857-48EC-92CD-AE8E4926EEF5}" type="datetimeFigureOut">
              <a:rPr lang="en-US"/>
              <a:pPr/>
              <a:t>9/14/2011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AFF13BF-5DC4-44C0-80D9-A695F34D05BB}" type="slidenum">
              <a:rPr lang="en-US"/>
              <a:pPr/>
              <a:t>‹#›</a:t>
            </a:fld>
            <a:endParaRPr lang="en-US"/>
          </a:p>
        </p:txBody>
      </p:sp>
    </p:spTree>
  </p:cSld>
  <p:clrMapOvr>
    <a:masterClrMapping/>
  </p:clrMapOvr>
  <p:transition spd="slow">
    <p:random/>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3E42E48-12EE-4CD1-B202-D6421E406AA7}"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DF13F6-297B-43C2-B8D6-039D9005F53D}" type="slidenum">
              <a:rPr lang="en-US"/>
              <a:pPr/>
              <a:t>‹#›</a:t>
            </a:fld>
            <a:endParaRPr lang="en-US"/>
          </a:p>
        </p:txBody>
      </p:sp>
    </p:spTree>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68E31F05-5CC2-4C22-B1EF-6E36330678B3}" type="slidenum">
              <a:rPr lang="en-US"/>
              <a:pPr>
                <a:defRPr/>
              </a:pPr>
              <a:t>‹#›</a:t>
            </a:fld>
            <a:endParaRPr lang="en-US" dirty="0"/>
          </a:p>
        </p:txBody>
      </p:sp>
    </p:spTree>
  </p:cSld>
  <p:clrMapOvr>
    <a:masterClrMapping/>
  </p:clrMapOvr>
  <p:transition spd="slow">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pPr>
              <a:defRPr/>
            </a:pPr>
            <a:endParaRPr lang="en-US"/>
          </a:p>
        </p:txBody>
      </p:sp>
      <p:sp>
        <p:nvSpPr>
          <p:cNvPr id="7"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039EB7B9-A2AF-4408-AAFD-479BD9D21258}"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559A4BD-FC38-49E2-A3A8-47C179EC791A}" type="slidenum">
              <a:rPr lang="en-US"/>
              <a:pPr/>
              <a:t>‹#›</a:t>
            </a:fld>
            <a:endParaRPr lang="en-US"/>
          </a:p>
        </p:txBody>
      </p:sp>
    </p:spTree>
  </p:cSld>
  <p:clrMapOvr>
    <a:masterClrMapping/>
  </p:clrMapOvr>
  <p:transition spd="slow">
    <p:random/>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70AC41A-E925-42C9-9D80-BC3A54000F04}"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C75E73-CD28-415D-8884-0492926219B9}" type="slidenum">
              <a:rPr lang="en-US"/>
              <a:pPr/>
              <a:t>‹#›</a:t>
            </a:fld>
            <a:endParaRPr lang="en-US"/>
          </a:p>
        </p:txBody>
      </p:sp>
    </p:spTree>
  </p:cSld>
  <p:clrMapOvr>
    <a:masterClrMapping/>
  </p:clrMapOvr>
  <p:transition spd="slow">
    <p:random/>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A079F51-D298-4E2E-8506-453861727173}"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A4E55B-7428-4BE0-8A06-AD926F81FD7E}" type="slidenum">
              <a:rPr lang="en-US"/>
              <a:pPr/>
              <a:t>‹#›</a:t>
            </a:fld>
            <a:endParaRPr lang="en-US"/>
          </a:p>
        </p:txBody>
      </p:sp>
    </p:spTree>
  </p:cSld>
  <p:clrMapOvr>
    <a:masterClrMapping/>
  </p:clrMapOvr>
  <p:transition spd="slow">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p>
        </p:txBody>
      </p:sp>
      <p:sp>
        <p:nvSpPr>
          <p:cNvPr id="6"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5788" y="288926"/>
            <a:ext cx="2025651" cy="573087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55664" y="288926"/>
            <a:ext cx="5927725" cy="5730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pPr>
              <a:defRPr/>
            </a:pPr>
            <a:endParaRPr lang="en-US"/>
          </a:p>
        </p:txBody>
      </p:sp>
      <p:sp>
        <p:nvSpPr>
          <p:cNvPr id="6" name="Rectangle 6"/>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spd="slow">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34475" cy="6845300"/>
            <a:chOff x="0" y="0"/>
            <a:chExt cx="5754" cy="4312"/>
          </a:xfrm>
        </p:grpSpPr>
        <p:sp>
          <p:nvSpPr>
            <p:cNvPr id="5" name="Rectangle 3"/>
            <p:cNvSpPr>
              <a:spLocks noChangeArrowheads="1"/>
            </p:cNvSpPr>
            <p:nvPr/>
          </p:nvSpPr>
          <p:spPr bwMode="hidden">
            <a:xfrm>
              <a:off x="0" y="0"/>
              <a:ext cx="5753" cy="4312"/>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CA" dirty="0">
                <a:cs typeface="+mn-cs"/>
              </a:endParaRPr>
            </a:p>
          </p:txBody>
        </p:sp>
        <p:sp useBgFill="1">
          <p:nvSpPr>
            <p:cNvPr id="6" name="Freeform 4"/>
            <p:cNvSpPr>
              <a:spLocks/>
            </p:cNvSpPr>
            <p:nvPr/>
          </p:nvSpPr>
          <p:spPr bwMode="hidden">
            <a:xfrm>
              <a:off x="0" y="73"/>
              <a:ext cx="5754" cy="4166"/>
            </a:xfrm>
            <a:custGeom>
              <a:avLst/>
              <a:gdLst/>
              <a:ahLst/>
              <a:cxnLst>
                <a:cxn ang="0">
                  <a:pos x="1" y="3948"/>
                </a:cxn>
                <a:cxn ang="0">
                  <a:pos x="1" y="3997"/>
                </a:cxn>
                <a:cxn ang="0">
                  <a:pos x="5753" y="4105"/>
                </a:cxn>
                <a:cxn ang="0">
                  <a:pos x="5753" y="4165"/>
                </a:cxn>
                <a:cxn ang="0">
                  <a:pos x="1" y="61"/>
                </a:cxn>
                <a:cxn ang="0">
                  <a:pos x="1" y="108"/>
                </a:cxn>
                <a:cxn ang="0">
                  <a:pos x="5753" y="216"/>
                </a:cxn>
                <a:cxn ang="0">
                  <a:pos x="5753" y="277"/>
                </a:cxn>
                <a:cxn ang="0">
                  <a:pos x="1" y="384"/>
                </a:cxn>
                <a:cxn ang="0">
                  <a:pos x="1" y="432"/>
                </a:cxn>
                <a:cxn ang="0">
                  <a:pos x="5753" y="540"/>
                </a:cxn>
                <a:cxn ang="0">
                  <a:pos x="5753" y="600"/>
                </a:cxn>
                <a:cxn ang="0">
                  <a:pos x="1" y="708"/>
                </a:cxn>
                <a:cxn ang="0">
                  <a:pos x="1" y="756"/>
                </a:cxn>
                <a:cxn ang="0">
                  <a:pos x="5753" y="865"/>
                </a:cxn>
                <a:cxn ang="0">
                  <a:pos x="5753" y="925"/>
                </a:cxn>
                <a:cxn ang="0">
                  <a:pos x="1" y="1032"/>
                </a:cxn>
                <a:cxn ang="0">
                  <a:pos x="1" y="1080"/>
                </a:cxn>
                <a:cxn ang="0">
                  <a:pos x="5753" y="1188"/>
                </a:cxn>
                <a:cxn ang="0">
                  <a:pos x="5753" y="1248"/>
                </a:cxn>
                <a:cxn ang="0">
                  <a:pos x="1" y="1357"/>
                </a:cxn>
                <a:cxn ang="0">
                  <a:pos x="1" y="1404"/>
                </a:cxn>
                <a:cxn ang="0">
                  <a:pos x="5753" y="1512"/>
                </a:cxn>
                <a:cxn ang="0">
                  <a:pos x="5753" y="1572"/>
                </a:cxn>
                <a:cxn ang="0">
                  <a:pos x="1" y="1680"/>
                </a:cxn>
                <a:cxn ang="0">
                  <a:pos x="1" y="1728"/>
                </a:cxn>
                <a:cxn ang="0">
                  <a:pos x="5753" y="1836"/>
                </a:cxn>
                <a:cxn ang="0">
                  <a:pos x="5753" y="1896"/>
                </a:cxn>
                <a:cxn ang="0">
                  <a:pos x="1" y="2005"/>
                </a:cxn>
                <a:cxn ang="0">
                  <a:pos x="1" y="2052"/>
                </a:cxn>
                <a:cxn ang="0">
                  <a:pos x="5753" y="2161"/>
                </a:cxn>
                <a:cxn ang="0">
                  <a:pos x="5753" y="2220"/>
                </a:cxn>
                <a:cxn ang="0">
                  <a:pos x="1" y="2328"/>
                </a:cxn>
                <a:cxn ang="0">
                  <a:pos x="1" y="2376"/>
                </a:cxn>
                <a:cxn ang="0">
                  <a:pos x="5753" y="2484"/>
                </a:cxn>
                <a:cxn ang="0">
                  <a:pos x="5753" y="2545"/>
                </a:cxn>
                <a:cxn ang="0">
                  <a:pos x="1" y="2652"/>
                </a:cxn>
                <a:cxn ang="0">
                  <a:pos x="1" y="2700"/>
                </a:cxn>
                <a:cxn ang="0">
                  <a:pos x="5753" y="2808"/>
                </a:cxn>
                <a:cxn ang="0">
                  <a:pos x="5753" y="2868"/>
                </a:cxn>
                <a:cxn ang="0">
                  <a:pos x="1" y="2977"/>
                </a:cxn>
                <a:cxn ang="0">
                  <a:pos x="1" y="3024"/>
                </a:cxn>
                <a:cxn ang="0">
                  <a:pos x="5753" y="3132"/>
                </a:cxn>
                <a:cxn ang="0">
                  <a:pos x="5753" y="3192"/>
                </a:cxn>
                <a:cxn ang="0">
                  <a:pos x="1" y="3301"/>
                </a:cxn>
                <a:cxn ang="0">
                  <a:pos x="1" y="3348"/>
                </a:cxn>
                <a:cxn ang="0">
                  <a:pos x="5753" y="3457"/>
                </a:cxn>
                <a:cxn ang="0">
                  <a:pos x="5753" y="3516"/>
                </a:cxn>
                <a:cxn ang="0">
                  <a:pos x="1" y="3624"/>
                </a:cxn>
                <a:cxn ang="0">
                  <a:pos x="1" y="3672"/>
                </a:cxn>
                <a:cxn ang="0">
                  <a:pos x="5753" y="3781"/>
                </a:cxn>
                <a:cxn ang="0">
                  <a:pos x="5753" y="3841"/>
                </a:cxn>
              </a:cxnLst>
              <a:rect l="0" t="0" r="r" b="b"/>
              <a:pathLst>
                <a:path w="5754" h="4166">
                  <a:moveTo>
                    <a:pt x="5753" y="3889"/>
                  </a:moveTo>
                  <a:lnTo>
                    <a:pt x="1" y="3888"/>
                  </a:lnTo>
                  <a:lnTo>
                    <a:pt x="1" y="3948"/>
                  </a:lnTo>
                  <a:lnTo>
                    <a:pt x="5753" y="3948"/>
                  </a:lnTo>
                  <a:lnTo>
                    <a:pt x="5753" y="3996"/>
                  </a:lnTo>
                  <a:lnTo>
                    <a:pt x="1" y="3997"/>
                  </a:lnTo>
                  <a:lnTo>
                    <a:pt x="1" y="4056"/>
                  </a:lnTo>
                  <a:lnTo>
                    <a:pt x="5753" y="4056"/>
                  </a:lnTo>
                  <a:lnTo>
                    <a:pt x="5753" y="4105"/>
                  </a:lnTo>
                  <a:lnTo>
                    <a:pt x="1" y="4104"/>
                  </a:lnTo>
                  <a:lnTo>
                    <a:pt x="1" y="4165"/>
                  </a:lnTo>
                  <a:lnTo>
                    <a:pt x="5753" y="4165"/>
                  </a:lnTo>
                  <a:lnTo>
                    <a:pt x="5753" y="0"/>
                  </a:lnTo>
                  <a:lnTo>
                    <a:pt x="1" y="0"/>
                  </a:lnTo>
                  <a:lnTo>
                    <a:pt x="1" y="61"/>
                  </a:lnTo>
                  <a:lnTo>
                    <a:pt x="5753" y="60"/>
                  </a:lnTo>
                  <a:lnTo>
                    <a:pt x="5753" y="108"/>
                  </a:lnTo>
                  <a:lnTo>
                    <a:pt x="1" y="108"/>
                  </a:lnTo>
                  <a:lnTo>
                    <a:pt x="1" y="168"/>
                  </a:lnTo>
                  <a:lnTo>
                    <a:pt x="5753" y="169"/>
                  </a:lnTo>
                  <a:lnTo>
                    <a:pt x="5753" y="216"/>
                  </a:lnTo>
                  <a:lnTo>
                    <a:pt x="1" y="216"/>
                  </a:lnTo>
                  <a:lnTo>
                    <a:pt x="1" y="276"/>
                  </a:lnTo>
                  <a:lnTo>
                    <a:pt x="5753" y="277"/>
                  </a:lnTo>
                  <a:lnTo>
                    <a:pt x="5753" y="324"/>
                  </a:lnTo>
                  <a:lnTo>
                    <a:pt x="1" y="324"/>
                  </a:lnTo>
                  <a:lnTo>
                    <a:pt x="1" y="384"/>
                  </a:lnTo>
                  <a:lnTo>
                    <a:pt x="5753" y="384"/>
                  </a:lnTo>
                  <a:lnTo>
                    <a:pt x="5753" y="432"/>
                  </a:lnTo>
                  <a:lnTo>
                    <a:pt x="1" y="432"/>
                  </a:lnTo>
                  <a:lnTo>
                    <a:pt x="1" y="492"/>
                  </a:lnTo>
                  <a:lnTo>
                    <a:pt x="5753" y="493"/>
                  </a:lnTo>
                  <a:lnTo>
                    <a:pt x="5753" y="540"/>
                  </a:lnTo>
                  <a:lnTo>
                    <a:pt x="1" y="540"/>
                  </a:lnTo>
                  <a:lnTo>
                    <a:pt x="1" y="600"/>
                  </a:lnTo>
                  <a:lnTo>
                    <a:pt x="5753" y="600"/>
                  </a:lnTo>
                  <a:lnTo>
                    <a:pt x="5753" y="648"/>
                  </a:lnTo>
                  <a:lnTo>
                    <a:pt x="1" y="648"/>
                  </a:lnTo>
                  <a:lnTo>
                    <a:pt x="1" y="708"/>
                  </a:lnTo>
                  <a:lnTo>
                    <a:pt x="5753" y="709"/>
                  </a:lnTo>
                  <a:lnTo>
                    <a:pt x="5753" y="756"/>
                  </a:lnTo>
                  <a:lnTo>
                    <a:pt x="1" y="756"/>
                  </a:lnTo>
                  <a:lnTo>
                    <a:pt x="1" y="816"/>
                  </a:lnTo>
                  <a:lnTo>
                    <a:pt x="5753" y="817"/>
                  </a:lnTo>
                  <a:lnTo>
                    <a:pt x="5753" y="865"/>
                  </a:lnTo>
                  <a:lnTo>
                    <a:pt x="1" y="864"/>
                  </a:lnTo>
                  <a:lnTo>
                    <a:pt x="1" y="925"/>
                  </a:lnTo>
                  <a:lnTo>
                    <a:pt x="5753" y="925"/>
                  </a:lnTo>
                  <a:lnTo>
                    <a:pt x="5753" y="973"/>
                  </a:lnTo>
                  <a:lnTo>
                    <a:pt x="1" y="972"/>
                  </a:lnTo>
                  <a:lnTo>
                    <a:pt x="1" y="1032"/>
                  </a:lnTo>
                  <a:lnTo>
                    <a:pt x="5753" y="1033"/>
                  </a:lnTo>
                  <a:lnTo>
                    <a:pt x="5753" y="1080"/>
                  </a:lnTo>
                  <a:lnTo>
                    <a:pt x="1" y="1080"/>
                  </a:lnTo>
                  <a:lnTo>
                    <a:pt x="1" y="1140"/>
                  </a:lnTo>
                  <a:lnTo>
                    <a:pt x="5753" y="1140"/>
                  </a:lnTo>
                  <a:lnTo>
                    <a:pt x="5753" y="1188"/>
                  </a:lnTo>
                  <a:lnTo>
                    <a:pt x="1" y="1188"/>
                  </a:lnTo>
                  <a:lnTo>
                    <a:pt x="1" y="1248"/>
                  </a:lnTo>
                  <a:lnTo>
                    <a:pt x="5753" y="1248"/>
                  </a:lnTo>
                  <a:lnTo>
                    <a:pt x="5753" y="1296"/>
                  </a:lnTo>
                  <a:lnTo>
                    <a:pt x="1" y="1297"/>
                  </a:lnTo>
                  <a:lnTo>
                    <a:pt x="1" y="1357"/>
                  </a:lnTo>
                  <a:lnTo>
                    <a:pt x="5753" y="1356"/>
                  </a:lnTo>
                  <a:lnTo>
                    <a:pt x="5753" y="1404"/>
                  </a:lnTo>
                  <a:lnTo>
                    <a:pt x="1" y="1404"/>
                  </a:lnTo>
                  <a:lnTo>
                    <a:pt x="1" y="1465"/>
                  </a:lnTo>
                  <a:lnTo>
                    <a:pt x="5753" y="1464"/>
                  </a:lnTo>
                  <a:lnTo>
                    <a:pt x="5753" y="1512"/>
                  </a:lnTo>
                  <a:lnTo>
                    <a:pt x="1" y="1512"/>
                  </a:lnTo>
                  <a:lnTo>
                    <a:pt x="1" y="1572"/>
                  </a:lnTo>
                  <a:lnTo>
                    <a:pt x="5753" y="1572"/>
                  </a:lnTo>
                  <a:lnTo>
                    <a:pt x="5753" y="1620"/>
                  </a:lnTo>
                  <a:lnTo>
                    <a:pt x="1" y="1620"/>
                  </a:lnTo>
                  <a:lnTo>
                    <a:pt x="1" y="1680"/>
                  </a:lnTo>
                  <a:lnTo>
                    <a:pt x="5753" y="1681"/>
                  </a:lnTo>
                  <a:lnTo>
                    <a:pt x="5753" y="1728"/>
                  </a:lnTo>
                  <a:lnTo>
                    <a:pt x="1" y="1728"/>
                  </a:lnTo>
                  <a:lnTo>
                    <a:pt x="1" y="1789"/>
                  </a:lnTo>
                  <a:lnTo>
                    <a:pt x="5753" y="1789"/>
                  </a:lnTo>
                  <a:lnTo>
                    <a:pt x="5753" y="1836"/>
                  </a:lnTo>
                  <a:lnTo>
                    <a:pt x="1" y="1836"/>
                  </a:lnTo>
                  <a:lnTo>
                    <a:pt x="1" y="1896"/>
                  </a:lnTo>
                  <a:lnTo>
                    <a:pt x="5753" y="1896"/>
                  </a:lnTo>
                  <a:lnTo>
                    <a:pt x="5753" y="1944"/>
                  </a:lnTo>
                  <a:lnTo>
                    <a:pt x="1" y="1944"/>
                  </a:lnTo>
                  <a:lnTo>
                    <a:pt x="1" y="2005"/>
                  </a:lnTo>
                  <a:lnTo>
                    <a:pt x="5753" y="2004"/>
                  </a:lnTo>
                  <a:lnTo>
                    <a:pt x="5753" y="2052"/>
                  </a:lnTo>
                  <a:lnTo>
                    <a:pt x="1" y="2052"/>
                  </a:lnTo>
                  <a:lnTo>
                    <a:pt x="1" y="2113"/>
                  </a:lnTo>
                  <a:lnTo>
                    <a:pt x="5753" y="2112"/>
                  </a:lnTo>
                  <a:lnTo>
                    <a:pt x="5753" y="2161"/>
                  </a:lnTo>
                  <a:lnTo>
                    <a:pt x="1" y="2160"/>
                  </a:lnTo>
                  <a:lnTo>
                    <a:pt x="1" y="2220"/>
                  </a:lnTo>
                  <a:lnTo>
                    <a:pt x="5753" y="2220"/>
                  </a:lnTo>
                  <a:lnTo>
                    <a:pt x="5753" y="2268"/>
                  </a:lnTo>
                  <a:lnTo>
                    <a:pt x="1" y="2268"/>
                  </a:lnTo>
                  <a:lnTo>
                    <a:pt x="1" y="2328"/>
                  </a:lnTo>
                  <a:lnTo>
                    <a:pt x="5753" y="2328"/>
                  </a:lnTo>
                  <a:lnTo>
                    <a:pt x="5753" y="2376"/>
                  </a:lnTo>
                  <a:lnTo>
                    <a:pt x="1" y="2376"/>
                  </a:lnTo>
                  <a:lnTo>
                    <a:pt x="1" y="2437"/>
                  </a:lnTo>
                  <a:lnTo>
                    <a:pt x="5753" y="2436"/>
                  </a:lnTo>
                  <a:lnTo>
                    <a:pt x="5753" y="2484"/>
                  </a:lnTo>
                  <a:lnTo>
                    <a:pt x="1" y="2484"/>
                  </a:lnTo>
                  <a:lnTo>
                    <a:pt x="1" y="2545"/>
                  </a:lnTo>
                  <a:lnTo>
                    <a:pt x="5753" y="2545"/>
                  </a:lnTo>
                  <a:lnTo>
                    <a:pt x="5753" y="2592"/>
                  </a:lnTo>
                  <a:lnTo>
                    <a:pt x="1" y="2592"/>
                  </a:lnTo>
                  <a:lnTo>
                    <a:pt x="1" y="2652"/>
                  </a:lnTo>
                  <a:lnTo>
                    <a:pt x="5753" y="2652"/>
                  </a:lnTo>
                  <a:lnTo>
                    <a:pt x="5753" y="2700"/>
                  </a:lnTo>
                  <a:lnTo>
                    <a:pt x="1" y="2700"/>
                  </a:lnTo>
                  <a:lnTo>
                    <a:pt x="1" y="2761"/>
                  </a:lnTo>
                  <a:lnTo>
                    <a:pt x="5753" y="2760"/>
                  </a:lnTo>
                  <a:lnTo>
                    <a:pt x="5753" y="2808"/>
                  </a:lnTo>
                  <a:lnTo>
                    <a:pt x="1" y="2808"/>
                  </a:lnTo>
                  <a:lnTo>
                    <a:pt x="1" y="2868"/>
                  </a:lnTo>
                  <a:lnTo>
                    <a:pt x="5753" y="2868"/>
                  </a:lnTo>
                  <a:lnTo>
                    <a:pt x="5753" y="2917"/>
                  </a:lnTo>
                  <a:lnTo>
                    <a:pt x="0" y="2917"/>
                  </a:lnTo>
                  <a:lnTo>
                    <a:pt x="1" y="2977"/>
                  </a:lnTo>
                  <a:lnTo>
                    <a:pt x="5753" y="2976"/>
                  </a:lnTo>
                  <a:lnTo>
                    <a:pt x="5753" y="3024"/>
                  </a:lnTo>
                  <a:lnTo>
                    <a:pt x="1" y="3024"/>
                  </a:lnTo>
                  <a:lnTo>
                    <a:pt x="1" y="3084"/>
                  </a:lnTo>
                  <a:lnTo>
                    <a:pt x="5753" y="3084"/>
                  </a:lnTo>
                  <a:lnTo>
                    <a:pt x="5753" y="3132"/>
                  </a:lnTo>
                  <a:lnTo>
                    <a:pt x="1" y="3132"/>
                  </a:lnTo>
                  <a:lnTo>
                    <a:pt x="1" y="3192"/>
                  </a:lnTo>
                  <a:lnTo>
                    <a:pt x="5753" y="3192"/>
                  </a:lnTo>
                  <a:lnTo>
                    <a:pt x="5753" y="3240"/>
                  </a:lnTo>
                  <a:lnTo>
                    <a:pt x="1" y="3240"/>
                  </a:lnTo>
                  <a:lnTo>
                    <a:pt x="1" y="3301"/>
                  </a:lnTo>
                  <a:lnTo>
                    <a:pt x="5753" y="3300"/>
                  </a:lnTo>
                  <a:lnTo>
                    <a:pt x="5753" y="3348"/>
                  </a:lnTo>
                  <a:lnTo>
                    <a:pt x="1" y="3348"/>
                  </a:lnTo>
                  <a:lnTo>
                    <a:pt x="1" y="3408"/>
                  </a:lnTo>
                  <a:lnTo>
                    <a:pt x="5753" y="3409"/>
                  </a:lnTo>
                  <a:lnTo>
                    <a:pt x="5753" y="3457"/>
                  </a:lnTo>
                  <a:lnTo>
                    <a:pt x="1" y="3456"/>
                  </a:lnTo>
                  <a:lnTo>
                    <a:pt x="1" y="3517"/>
                  </a:lnTo>
                  <a:lnTo>
                    <a:pt x="5753" y="3516"/>
                  </a:lnTo>
                  <a:lnTo>
                    <a:pt x="5753" y="3565"/>
                  </a:lnTo>
                  <a:lnTo>
                    <a:pt x="1" y="3565"/>
                  </a:lnTo>
                  <a:lnTo>
                    <a:pt x="1" y="3624"/>
                  </a:lnTo>
                  <a:lnTo>
                    <a:pt x="5753" y="3625"/>
                  </a:lnTo>
                  <a:lnTo>
                    <a:pt x="5753" y="3673"/>
                  </a:lnTo>
                  <a:lnTo>
                    <a:pt x="1" y="3672"/>
                  </a:lnTo>
                  <a:lnTo>
                    <a:pt x="1" y="3733"/>
                  </a:lnTo>
                  <a:lnTo>
                    <a:pt x="5753" y="3733"/>
                  </a:lnTo>
                  <a:lnTo>
                    <a:pt x="5753" y="3781"/>
                  </a:lnTo>
                  <a:lnTo>
                    <a:pt x="1" y="3781"/>
                  </a:lnTo>
                  <a:lnTo>
                    <a:pt x="1" y="3841"/>
                  </a:lnTo>
                  <a:lnTo>
                    <a:pt x="5753" y="3841"/>
                  </a:lnTo>
                  <a:lnTo>
                    <a:pt x="5753" y="3889"/>
                  </a:lnTo>
                </a:path>
              </a:pathLst>
            </a:custGeom>
            <a:ln w="9525" cap="rnd">
              <a:noFill/>
              <a:round/>
              <a:headEnd/>
              <a:tailEnd/>
            </a:ln>
            <a:effectLst/>
          </p:spPr>
          <p:txBody>
            <a:bodyPr/>
            <a:lstStyle/>
            <a:p>
              <a:pPr>
                <a:defRPr/>
              </a:pPr>
              <a:endParaRPr lang="en-CA" dirty="0">
                <a:cs typeface="+mn-cs"/>
              </a:endParaRPr>
            </a:p>
          </p:txBody>
        </p:sp>
      </p:grpSp>
      <p:sp>
        <p:nvSpPr>
          <p:cNvPr id="142341" name="Rectangle 5"/>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142342" name="Rectangle 6"/>
          <p:cNvSpPr>
            <a:spLocks noGrp="1" noChangeArrowheads="1"/>
          </p:cNvSpPr>
          <p:nvPr>
            <p:ph type="subTitle" sz="quarter" idx="1"/>
          </p:nvPr>
        </p:nvSpPr>
        <p:spPr>
          <a:xfrm>
            <a:off x="1371600" y="3886200"/>
            <a:ext cx="6400800" cy="1752600"/>
          </a:xfrm>
        </p:spPr>
        <p:txBody>
          <a:bodyPr/>
          <a:lstStyle>
            <a:lvl1pPr marL="0" indent="0" algn="ctr">
              <a:buFont typeface="Monotype Sorts" pitchFamily="2" charset="2"/>
              <a:buNone/>
              <a:defRPr/>
            </a:lvl1pPr>
          </a:lstStyle>
          <a:p>
            <a:r>
              <a:rPr lang="en-US"/>
              <a:t>Click to edit Master subtitle style</a:t>
            </a:r>
          </a:p>
        </p:txBody>
      </p:sp>
      <p:sp>
        <p:nvSpPr>
          <p:cNvPr id="7" name="Rectangle 7"/>
          <p:cNvSpPr>
            <a:spLocks noGrp="1" noChangeArrowheads="1"/>
          </p:cNvSpPr>
          <p:nvPr>
            <p:ph type="dt" sz="quarter" idx="10"/>
          </p:nvPr>
        </p:nvSpPr>
        <p:spPr/>
        <p:txBody>
          <a:bodyPr/>
          <a:lstStyle>
            <a:lvl1pPr>
              <a:defRPr/>
            </a:lvl1pPr>
          </a:lstStyle>
          <a:p>
            <a:pPr>
              <a:defRPr/>
            </a:pPr>
            <a:fld id="{C0DAD8A6-482E-403D-90A8-F2AA2546D062}" type="datetimeFigureOut">
              <a:rPr lang="en-US"/>
              <a:pPr>
                <a:defRPr/>
              </a:pPr>
              <a:t>9/14/2011</a:t>
            </a:fld>
            <a:endParaRPr lang="en-US" dirty="0"/>
          </a:p>
        </p:txBody>
      </p:sp>
      <p:sp>
        <p:nvSpPr>
          <p:cNvPr id="8" name="Rectangle 8"/>
          <p:cNvSpPr>
            <a:spLocks noGrp="1" noChangeArrowheads="1"/>
          </p:cNvSpPr>
          <p:nvPr>
            <p:ph type="ftr" sz="quarter" idx="11"/>
          </p:nvPr>
        </p:nvSpPr>
        <p:spPr/>
        <p:txBody>
          <a:bodyPr/>
          <a:lstStyle>
            <a:lvl1pPr>
              <a:defRPr dirty="0"/>
            </a:lvl1pPr>
          </a:lstStyle>
          <a:p>
            <a:pPr>
              <a:defRPr/>
            </a:pPr>
            <a:endParaRPr lang="en-US"/>
          </a:p>
        </p:txBody>
      </p:sp>
      <p:sp>
        <p:nvSpPr>
          <p:cNvPr id="9" name="Rectangle 9"/>
          <p:cNvSpPr>
            <a:spLocks noGrp="1" noChangeArrowheads="1"/>
          </p:cNvSpPr>
          <p:nvPr>
            <p:ph type="sldNum" sz="quarter" idx="12"/>
          </p:nvPr>
        </p:nvSpPr>
        <p:spPr/>
        <p:txBody>
          <a:bodyPr/>
          <a:lstStyle>
            <a:lvl1pPr>
              <a:defRPr/>
            </a:lvl1pPr>
          </a:lstStyle>
          <a:p>
            <a:pPr>
              <a:defRPr/>
            </a:pPr>
            <a:fld id="{802DB4C8-4C73-4172-9B0C-64BF278AFA32}" type="slidenum">
              <a:rPr lang="en-US"/>
              <a:pPr>
                <a:defRPr/>
              </a:pPr>
              <a:t>‹#›</a:t>
            </a:fld>
            <a:endParaRPr lang="en-US" dirty="0"/>
          </a:p>
        </p:txBody>
      </p:sp>
    </p:spTree>
  </p:cSld>
  <p:clrMapOvr>
    <a:masterClrMapping/>
  </p:clrMapOvr>
  <p:transition spd="slow">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7"/>
          <p:cNvSpPr>
            <a:spLocks noGrp="1" noChangeArrowheads="1"/>
          </p:cNvSpPr>
          <p:nvPr>
            <p:ph type="dt" sz="half" idx="10"/>
          </p:nvPr>
        </p:nvSpPr>
        <p:spPr>
          <a:ln/>
        </p:spPr>
        <p:txBody>
          <a:bodyPr/>
          <a:lstStyle>
            <a:lvl1pPr>
              <a:defRPr/>
            </a:lvl1pPr>
          </a:lstStyle>
          <a:p>
            <a:pPr>
              <a:defRPr/>
            </a:pPr>
            <a:fld id="{E901CE60-D2E3-4724-8654-E4FEC3687EF9}" type="datetimeFigureOut">
              <a:rPr lang="en-US"/>
              <a:pPr>
                <a:defRPr/>
              </a:pPr>
              <a:t>9/14/2011</a:t>
            </a:fld>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2A3DD3EE-5C1B-4F05-B539-CC915B41A2A8}" type="slidenum">
              <a:rPr lang="en-US"/>
              <a:pPr>
                <a:defRPr/>
              </a:pPr>
              <a:t>‹#›</a:t>
            </a:fld>
            <a:endParaRPr lang="en-US" dirty="0"/>
          </a:p>
        </p:txBody>
      </p:sp>
    </p:spTree>
  </p:cSld>
  <p:clrMapOvr>
    <a:masterClrMapping/>
  </p:clrMapOvr>
  <p:transition spd="slow">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fld id="{9FB2ADC7-140D-4BF1-93B3-0401A5720675}" type="datetimeFigureOut">
              <a:rPr lang="en-US"/>
              <a:pPr>
                <a:defRPr/>
              </a:pPr>
              <a:t>9/14/2011</a:t>
            </a:fld>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0F36BA84-2244-4652-B46F-E25A43A95B74}" type="slidenum">
              <a:rPr lang="en-US"/>
              <a:pPr>
                <a:defRPr/>
              </a:pPr>
              <a:t>‹#›</a:t>
            </a:fld>
            <a:endParaRPr lang="en-US" dirty="0"/>
          </a:p>
        </p:txBody>
      </p:sp>
    </p:spTree>
  </p:cSld>
  <p:clrMapOvr>
    <a:masterClrMapping/>
  </p:clrMapOvr>
  <p:transition spd="slow">
    <p:random/>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7"/>
          <p:cNvSpPr>
            <a:spLocks noGrp="1" noChangeArrowheads="1"/>
          </p:cNvSpPr>
          <p:nvPr>
            <p:ph type="dt" sz="half" idx="10"/>
          </p:nvPr>
        </p:nvSpPr>
        <p:spPr>
          <a:ln/>
        </p:spPr>
        <p:txBody>
          <a:bodyPr/>
          <a:lstStyle>
            <a:lvl1pPr>
              <a:defRPr/>
            </a:lvl1pPr>
          </a:lstStyle>
          <a:p>
            <a:pPr>
              <a:defRPr/>
            </a:pPr>
            <a:fld id="{841CA82F-B267-494B-BE66-6C8F7B86EBE5}" type="datetimeFigureOut">
              <a:rPr lang="en-US"/>
              <a:pPr>
                <a:defRPr/>
              </a:pPr>
              <a:t>9/14/2011</a:t>
            </a:fld>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C0491A15-4708-41CA-BDA3-BB32508BE94C}" type="slidenum">
              <a:rPr lang="en-US"/>
              <a:pPr>
                <a:defRPr/>
              </a:pPr>
              <a:t>‹#›</a:t>
            </a:fld>
            <a:endParaRPr lang="en-US" dirty="0"/>
          </a:p>
        </p:txBody>
      </p:sp>
    </p:spTree>
  </p:cSld>
  <p:clrMapOvr>
    <a:masterClrMapping/>
  </p:clrMapOvr>
  <p:transition spd="slow">
    <p:random/>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7"/>
          <p:cNvSpPr>
            <a:spLocks noGrp="1" noChangeArrowheads="1"/>
          </p:cNvSpPr>
          <p:nvPr>
            <p:ph type="dt" sz="half" idx="10"/>
          </p:nvPr>
        </p:nvSpPr>
        <p:spPr>
          <a:ln/>
        </p:spPr>
        <p:txBody>
          <a:bodyPr/>
          <a:lstStyle>
            <a:lvl1pPr>
              <a:defRPr/>
            </a:lvl1pPr>
          </a:lstStyle>
          <a:p>
            <a:pPr>
              <a:defRPr/>
            </a:pPr>
            <a:fld id="{0DA89D83-40CF-4EF4-962E-94F6C864B7CE}" type="datetimeFigureOut">
              <a:rPr lang="en-US"/>
              <a:pPr>
                <a:defRPr/>
              </a:pPr>
              <a:t>9/14/2011</a:t>
            </a:fld>
            <a:endParaRPr lang="en-US" dirty="0"/>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BD8A8063-973D-4DA5-97FC-A8B80383EE25}" type="slidenum">
              <a:rPr lang="en-US"/>
              <a:pPr>
                <a:defRPr/>
              </a:pPr>
              <a:t>‹#›</a:t>
            </a:fld>
            <a:endParaRPr lang="en-US" dirty="0"/>
          </a:p>
        </p:txBody>
      </p:sp>
    </p:spTree>
  </p:cSld>
  <p:clrMapOvr>
    <a:masterClrMapping/>
  </p:clrMapOvr>
  <p:transition spd="slow">
    <p:random/>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7"/>
          <p:cNvSpPr>
            <a:spLocks noGrp="1" noChangeArrowheads="1"/>
          </p:cNvSpPr>
          <p:nvPr>
            <p:ph type="dt" sz="half" idx="10"/>
          </p:nvPr>
        </p:nvSpPr>
        <p:spPr>
          <a:ln/>
        </p:spPr>
        <p:txBody>
          <a:bodyPr/>
          <a:lstStyle>
            <a:lvl1pPr>
              <a:defRPr/>
            </a:lvl1pPr>
          </a:lstStyle>
          <a:p>
            <a:pPr>
              <a:defRPr/>
            </a:pPr>
            <a:fld id="{CC4C11F8-260E-4E59-AC35-7496EEE22432}" type="datetimeFigureOut">
              <a:rPr lang="en-US"/>
              <a:pPr>
                <a:defRPr/>
              </a:pPr>
              <a:t>9/14/2011</a:t>
            </a:fld>
            <a:endParaRPr lang="en-US" dirty="0"/>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97B698D6-C81B-4104-AA96-886D31A38D09}" type="slidenum">
              <a:rPr lang="en-US"/>
              <a:pPr>
                <a:defRPr/>
              </a:pPr>
              <a:t>‹#›</a:t>
            </a:fld>
            <a:endParaRPr lang="en-US" dirty="0"/>
          </a:p>
        </p:txBody>
      </p:sp>
    </p:spTree>
  </p:cSld>
  <p:clrMapOvr>
    <a:masterClrMapping/>
  </p:clrMapOvr>
  <p:transition spd="slow">
    <p:random/>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C4097DC3-51C3-4663-A55A-0F2615E2EC14}" type="datetimeFigureOut">
              <a:rPr lang="en-US"/>
              <a:pPr>
                <a:defRPr/>
              </a:pPr>
              <a:t>9/14/2011</a:t>
            </a:fld>
            <a:endParaRPr lang="en-US" dirty="0"/>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2C4A60B7-142D-4F05-85F8-41501F812945}" type="slidenum">
              <a:rPr lang="en-US"/>
              <a:pPr>
                <a:defRPr/>
              </a:pPr>
              <a:t>‹#›</a:t>
            </a:fld>
            <a:endParaRPr lang="en-US" dirty="0"/>
          </a:p>
        </p:txBody>
      </p:sp>
    </p:spTree>
  </p:cSld>
  <p:clrMapOvr>
    <a:masterClrMapping/>
  </p:clrMapOvr>
  <p:transition spd="slow">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9" y="5875339"/>
            <a:ext cx="5829300" cy="1816100"/>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541339"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32"/>
          <p:cNvSpPr>
            <a:spLocks noGrp="1" noChangeArrowheads="1"/>
          </p:cNvSpPr>
          <p:nvPr>
            <p:ph type="dt" sz="half" idx="10"/>
          </p:nvPr>
        </p:nvSpPr>
        <p:spPr>
          <a:ln/>
        </p:spPr>
        <p:txBody>
          <a:bodyPr/>
          <a:lstStyle>
            <a:lvl1pPr>
              <a:defRPr/>
            </a:lvl1pPr>
          </a:lstStyle>
          <a:p>
            <a:pPr>
              <a:defRPr/>
            </a:pPr>
            <a:endParaRPr lang="en-US"/>
          </a:p>
        </p:txBody>
      </p:sp>
      <p:sp>
        <p:nvSpPr>
          <p:cNvPr id="5" name="Rectangle 1033"/>
          <p:cNvSpPr>
            <a:spLocks noGrp="1" noChangeArrowheads="1"/>
          </p:cNvSpPr>
          <p:nvPr>
            <p:ph type="ftr" sz="quarter" idx="11"/>
          </p:nvPr>
        </p:nvSpPr>
        <p:spPr>
          <a:ln/>
        </p:spPr>
        <p:txBody>
          <a:bodyPr/>
          <a:lstStyle>
            <a:lvl1pPr>
              <a:defRPr/>
            </a:lvl1pPr>
          </a:lstStyle>
          <a:p>
            <a:pPr>
              <a:defRPr/>
            </a:pPr>
            <a:endParaRPr lang="en-US"/>
          </a:p>
        </p:txBody>
      </p:sp>
      <p:sp>
        <p:nvSpPr>
          <p:cNvPr id="6" name="Rectangle 1034"/>
          <p:cNvSpPr>
            <a:spLocks noGrp="1" noChangeArrowheads="1"/>
          </p:cNvSpPr>
          <p:nvPr>
            <p:ph type="sldNum" sz="quarter" idx="12"/>
          </p:nvPr>
        </p:nvSpPr>
        <p:spPr>
          <a:ln/>
        </p:spPr>
        <p:txBody>
          <a:bodyPr/>
          <a:lstStyle>
            <a:lvl1pPr>
              <a:defRPr/>
            </a:lvl1pPr>
          </a:lstStyle>
          <a:p>
            <a:pPr>
              <a:defRPr/>
            </a:pPr>
            <a:fld id="{423C82C1-6234-4E40-809D-5C249A854A3B}" type="slidenum">
              <a:rPr lang="en-US"/>
              <a:pPr>
                <a:defRPr/>
              </a:pPr>
              <a:t>‹#›</a:t>
            </a:fld>
            <a:endParaRPr lang="en-US" dirty="0"/>
          </a:p>
        </p:txBody>
      </p:sp>
    </p:spTree>
  </p:cSld>
  <p:clrMapOvr>
    <a:masterClrMapping/>
  </p:clrMapOvr>
  <p:transition spd="slow">
    <p:random/>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391410F9-DD36-455B-8CA3-A050E29780A2}" type="datetimeFigureOut">
              <a:rPr lang="en-US"/>
              <a:pPr>
                <a:defRPr/>
              </a:pPr>
              <a:t>9/14/2011</a:t>
            </a:fld>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8DD04370-B203-4779-92E7-BA98042FB5D7}" type="slidenum">
              <a:rPr lang="en-US"/>
              <a:pPr>
                <a:defRPr/>
              </a:pPr>
              <a:t>‹#›</a:t>
            </a:fld>
            <a:endParaRPr lang="en-US" dirty="0"/>
          </a:p>
        </p:txBody>
      </p:sp>
    </p:spTree>
  </p:cSld>
  <p:clrMapOvr>
    <a:masterClrMapping/>
  </p:clrMapOvr>
  <p:transition spd="slow">
    <p:random/>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fld id="{36F67424-523E-4B16-AFA1-8FD0D0E2FA58}" type="datetimeFigureOut">
              <a:rPr lang="en-US"/>
              <a:pPr>
                <a:defRPr/>
              </a:pPr>
              <a:t>9/14/2011</a:t>
            </a:fld>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6A47C5D4-CC97-47CF-9EAE-F0BBAD613894}" type="slidenum">
              <a:rPr lang="en-US"/>
              <a:pPr>
                <a:defRPr/>
              </a:pPr>
              <a:t>‹#›</a:t>
            </a:fld>
            <a:endParaRPr lang="en-US" dirty="0"/>
          </a:p>
        </p:txBody>
      </p:sp>
    </p:spTree>
  </p:cSld>
  <p:clrMapOvr>
    <a:masterClrMapping/>
  </p:clrMapOvr>
  <p:transition spd="slow">
    <p:random/>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7"/>
          <p:cNvSpPr>
            <a:spLocks noGrp="1" noChangeArrowheads="1"/>
          </p:cNvSpPr>
          <p:nvPr>
            <p:ph type="dt" sz="half" idx="10"/>
          </p:nvPr>
        </p:nvSpPr>
        <p:spPr>
          <a:ln/>
        </p:spPr>
        <p:txBody>
          <a:bodyPr/>
          <a:lstStyle>
            <a:lvl1pPr>
              <a:defRPr/>
            </a:lvl1pPr>
          </a:lstStyle>
          <a:p>
            <a:pPr>
              <a:defRPr/>
            </a:pPr>
            <a:fld id="{A84ACFFF-71D5-4688-AFEC-9FB132794D8E}" type="datetimeFigureOut">
              <a:rPr lang="en-US"/>
              <a:pPr>
                <a:defRPr/>
              </a:pPr>
              <a:t>9/14/2011</a:t>
            </a:fld>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E7D1ACEF-323E-41D9-A4F8-6BC7CEC5CB18}" type="slidenum">
              <a:rPr lang="en-US"/>
              <a:pPr>
                <a:defRPr/>
              </a:pPr>
              <a:t>‹#›</a:t>
            </a:fld>
            <a:endParaRPr lang="en-US" dirty="0"/>
          </a:p>
        </p:txBody>
      </p:sp>
    </p:spTree>
  </p:cSld>
  <p:clrMapOvr>
    <a:masterClrMapping/>
  </p:clrMapOvr>
  <p:transition spd="slow">
    <p:random/>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09600"/>
            <a:ext cx="1943100" cy="5486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1"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7"/>
          <p:cNvSpPr>
            <a:spLocks noGrp="1" noChangeArrowheads="1"/>
          </p:cNvSpPr>
          <p:nvPr>
            <p:ph type="dt" sz="half" idx="10"/>
          </p:nvPr>
        </p:nvSpPr>
        <p:spPr>
          <a:ln/>
        </p:spPr>
        <p:txBody>
          <a:bodyPr/>
          <a:lstStyle>
            <a:lvl1pPr>
              <a:defRPr/>
            </a:lvl1pPr>
          </a:lstStyle>
          <a:p>
            <a:pPr>
              <a:defRPr/>
            </a:pPr>
            <a:fld id="{262B2908-A055-48A7-9C51-307A7E92506A}" type="datetimeFigureOut">
              <a:rPr lang="en-US"/>
              <a:pPr>
                <a:defRPr/>
              </a:pPr>
              <a:t>9/14/2011</a:t>
            </a:fld>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D5871295-9C3C-45FB-84C7-122D96B902F5}" type="slidenum">
              <a:rPr lang="en-US"/>
              <a:pPr>
                <a:defRPr/>
              </a:pPr>
              <a:t>‹#›</a:t>
            </a:fld>
            <a:endParaRPr lang="en-US" dirty="0"/>
          </a:p>
        </p:txBody>
      </p:sp>
    </p:spTree>
  </p:cSld>
  <p:clrMapOvr>
    <a:masterClrMapping/>
  </p:clrMapOvr>
  <p:transition spd="slow">
    <p:random/>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933D5E0-850A-4417-B862-47CD214E3D88}" type="slidenum">
              <a:rPr lang="en-US"/>
              <a:pPr>
                <a:defRPr/>
              </a:pPr>
              <a:t>‹#›</a:t>
            </a:fld>
            <a:endParaRPr lang="en-US" dirty="0"/>
          </a:p>
        </p:txBody>
      </p:sp>
    </p:spTree>
  </p:cSld>
  <p:clrMapOvr>
    <a:masterClrMapping/>
  </p:clrMapOvr>
  <p:transition spd="slow">
    <p:random/>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81952800-6E22-47CB-8C3C-B17D3B08DE4B}" type="slidenum">
              <a:rPr lang="en-US"/>
              <a:pPr>
                <a:defRPr/>
              </a:pPr>
              <a:t>‹#›</a:t>
            </a:fld>
            <a:endParaRPr lang="en-US" dirty="0"/>
          </a:p>
        </p:txBody>
      </p:sp>
    </p:spTree>
  </p:cSld>
  <p:clrMapOvr>
    <a:masterClrMapping/>
  </p:clrMapOvr>
  <p:transition spd="slow">
    <p:random/>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C8BC22E-D6F7-4DDD-AADD-C147A2B5C44C}" type="slidenum">
              <a:rPr lang="en-US"/>
              <a:pPr>
                <a:defRPr/>
              </a:pPr>
              <a:t>‹#›</a:t>
            </a:fld>
            <a:endParaRPr lang="en-US" dirty="0"/>
          </a:p>
        </p:txBody>
      </p:sp>
    </p:spTree>
  </p:cSld>
  <p:clrMapOvr>
    <a:masterClrMapping/>
  </p:clrMapOvr>
  <p:transition spd="slow">
    <p:random/>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8A98D796-A38D-49E4-B525-8F067F675D5F}" type="slidenum">
              <a:rPr lang="en-US"/>
              <a:pPr>
                <a:defRPr/>
              </a:pPr>
              <a:t>‹#›</a:t>
            </a:fld>
            <a:endParaRPr lang="en-US" dirty="0"/>
          </a:p>
        </p:txBody>
      </p:sp>
    </p:spTree>
  </p:cSld>
  <p:clrMapOvr>
    <a:masterClrMapping/>
  </p:clrMapOvr>
  <p:transition spd="slow">
    <p:random/>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0384E91C-A80D-4D76-9D08-3DC8436E25C3}" type="slidenum">
              <a:rPr lang="en-US"/>
              <a:pPr>
                <a:defRPr/>
              </a:pPr>
              <a:t>‹#›</a:t>
            </a:fld>
            <a:endParaRPr lang="en-US" dirty="0"/>
          </a:p>
        </p:txBody>
      </p:sp>
    </p:spTree>
  </p:cSld>
  <p:clrMapOvr>
    <a:masterClrMapping/>
  </p:clrMapOvr>
  <p:transition spd="slow">
    <p:random/>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1A683A75-4CA0-4205-998F-90752F674AFD}" type="slidenum">
              <a:rPr lang="en-US"/>
              <a:pPr>
                <a:defRPr/>
              </a:pPr>
              <a:t>‹#›</a:t>
            </a:fld>
            <a:endParaRPr lang="en-US" dirty="0"/>
          </a:p>
        </p:txBody>
      </p:sp>
    </p:spTree>
  </p:cSld>
  <p:clrMapOvr>
    <a:masterClrMapping/>
  </p:clrMapOvr>
  <p:transition spd="slow">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14349" y="2189164"/>
            <a:ext cx="2838451" cy="5938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3505200" y="2189164"/>
            <a:ext cx="2838451" cy="5938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D0DB695D-1632-4A47-B64F-6F3A6F1D0614}" type="slidenum">
              <a:rPr lang="en-US"/>
              <a:pPr>
                <a:defRPr/>
              </a:pPr>
              <a:t>‹#›</a:t>
            </a:fld>
            <a:endParaRPr lang="en-US" dirty="0"/>
          </a:p>
        </p:txBody>
      </p:sp>
    </p:spTree>
  </p:cSld>
  <p:clrMapOvr>
    <a:masterClrMapping/>
  </p:clrMapOvr>
  <p:transition spd="slow">
    <p:random/>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ABD3C8F0-2E1C-4054-A3BB-4FEF86BCF8AE}" type="slidenum">
              <a:rPr lang="en-US"/>
              <a:pPr>
                <a:defRPr/>
              </a:pPr>
              <a:t>‹#›</a:t>
            </a:fld>
            <a:endParaRPr lang="en-US" dirty="0"/>
          </a:p>
        </p:txBody>
      </p:sp>
    </p:spTree>
  </p:cSld>
  <p:clrMapOvr>
    <a:masterClrMapping/>
  </p:clrMapOvr>
  <p:transition spd="slow">
    <p:rand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8FF8A383-5E5F-4689-B905-43A73FBE23C1}" type="slidenum">
              <a:rPr lang="en-US"/>
              <a:pPr>
                <a:defRPr/>
              </a:pPr>
              <a:t>‹#›</a:t>
            </a:fld>
            <a:endParaRPr lang="en-US" dirty="0"/>
          </a:p>
        </p:txBody>
      </p:sp>
    </p:spTree>
  </p:cSld>
  <p:clrMapOvr>
    <a:masterClrMapping/>
  </p:clrMapOvr>
  <p:transition spd="slow">
    <p:rand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1DD0B847-E168-4368-A1C7-2CF5B0C5B44B}" type="slidenum">
              <a:rPr lang="en-US"/>
              <a:pPr>
                <a:defRPr/>
              </a:pPr>
              <a:t>‹#›</a:t>
            </a:fld>
            <a:endParaRPr lang="en-US" dirty="0"/>
          </a:p>
        </p:txBody>
      </p:sp>
    </p:spTree>
  </p:cSld>
  <p:clrMapOvr>
    <a:masterClrMapping/>
  </p:clrMapOvr>
  <p:transition spd="slow">
    <p:rand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11C3F338-2636-40B2-B719-AF52447C78AF}" type="slidenum">
              <a:rPr lang="en-US"/>
              <a:pPr>
                <a:defRPr/>
              </a:pPr>
              <a:t>‹#›</a:t>
            </a:fld>
            <a:endParaRPr lang="en-US" dirty="0"/>
          </a:p>
        </p:txBody>
      </p:sp>
    </p:spTree>
  </p:cSld>
  <p:clrMapOvr>
    <a:masterClrMapping/>
  </p:clrMapOvr>
  <p:transition spd="slow">
    <p:rand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228600"/>
            <a:ext cx="1943100" cy="57150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1" y="228600"/>
            <a:ext cx="56769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E08A445D-C8C7-48DF-ACF7-68FCE70C3468}" type="slidenum">
              <a:rPr lang="en-US"/>
              <a:pPr>
                <a:defRPr/>
              </a:pPr>
              <a:t>‹#›</a:t>
            </a:fld>
            <a:endParaRPr lang="en-US" dirty="0"/>
          </a:p>
        </p:txBody>
      </p:sp>
    </p:spTree>
  </p:cSld>
  <p:clrMapOvr>
    <a:masterClrMapping/>
  </p:clrMapOvr>
  <p:transition spd="slow">
    <p:random/>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CA" dirty="0">
                  <a:cs typeface="+mn-cs"/>
                </a:endParaRPr>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CA" dirty="0">
                  <a:cs typeface="+mn-cs"/>
                </a:endParaRPr>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CA" dirty="0">
                  <a:cs typeface="+mn-cs"/>
                </a:endParaRPr>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CA" dirty="0">
                  <a:cs typeface="+mn-cs"/>
                </a:endParaRPr>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CA" dirty="0">
                  <a:cs typeface="+mn-cs"/>
                </a:endParaRPr>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CA" dirty="0">
                <a:cs typeface="+mn-cs"/>
              </a:endParaRPr>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CA" dirty="0">
                <a:cs typeface="+mn-cs"/>
              </a:endParaRPr>
            </a:p>
          </p:txBody>
        </p:sp>
      </p:grpSp>
      <p:sp>
        <p:nvSpPr>
          <p:cNvPr id="155659" name="Rectangle 11"/>
          <p:cNvSpPr>
            <a:spLocks noGrp="1" noChangeArrowheads="1"/>
          </p:cNvSpPr>
          <p:nvPr>
            <p:ph type="ctrTitle" sz="quarter"/>
          </p:nvPr>
        </p:nvSpPr>
        <p:spPr>
          <a:xfrm>
            <a:off x="685800" y="1736726"/>
            <a:ext cx="7772400" cy="1920875"/>
          </a:xfrm>
        </p:spPr>
        <p:txBody>
          <a:bodyPr/>
          <a:lstStyle>
            <a:lvl1pPr>
              <a:defRPr sz="6000"/>
            </a:lvl1pPr>
          </a:lstStyle>
          <a:p>
            <a:r>
              <a:rPr lang="en-US"/>
              <a:t>Click to edit Master title style</a:t>
            </a:r>
          </a:p>
        </p:txBody>
      </p:sp>
      <p:sp>
        <p:nvSpPr>
          <p:cNvPr id="155660"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quarter" idx="10"/>
          </p:nvPr>
        </p:nvSpPr>
        <p:spPr/>
        <p:txBody>
          <a:bodyPr/>
          <a:lstStyle>
            <a:lvl1pPr>
              <a:defRPr/>
            </a:lvl1pPr>
          </a:lstStyle>
          <a:p>
            <a:pPr>
              <a:defRPr/>
            </a:pPr>
            <a:fld id="{87CC2F2F-6FB4-4541-8EA4-1956B5354790}" type="datetimeFigureOut">
              <a:rPr lang="en-US"/>
              <a:pPr>
                <a:defRPr/>
              </a:pPr>
              <a:t>9/14/2011</a:t>
            </a:fld>
            <a:endParaRPr lang="en-US" dirty="0"/>
          </a:p>
        </p:txBody>
      </p:sp>
      <p:sp>
        <p:nvSpPr>
          <p:cNvPr id="14" name="Rectangle 14"/>
          <p:cNvSpPr>
            <a:spLocks noGrp="1" noChangeArrowheads="1"/>
          </p:cNvSpPr>
          <p:nvPr>
            <p:ph type="ftr" sz="quarter" idx="11"/>
          </p:nvPr>
        </p:nvSpPr>
        <p:spPr/>
        <p:txBody>
          <a:bodyPr/>
          <a:lstStyle>
            <a:lvl1pPr>
              <a:defRPr dirty="0"/>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8F9832EF-68F4-4B5C-A798-3A39565870F9}" type="slidenum">
              <a:rPr lang="en-US"/>
              <a:pPr>
                <a:defRPr/>
              </a:pPr>
              <a:t>‹#›</a:t>
            </a:fld>
            <a:endParaRPr lang="en-US" dirty="0"/>
          </a:p>
        </p:txBody>
      </p:sp>
    </p:spTree>
  </p:cSld>
  <p:clrMapOvr>
    <a:masterClrMapping/>
  </p:clrMapOvr>
  <p:transition spd="slow">
    <p:random/>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712788" cy="6846888"/>
            <a:chOff x="0" y="0"/>
            <a:chExt cx="449" cy="4313"/>
          </a:xfrm>
        </p:grpSpPr>
        <p:sp>
          <p:nvSpPr>
            <p:cNvPr id="5" name="Rectangle 3"/>
            <p:cNvSpPr>
              <a:spLocks noChangeArrowheads="1"/>
            </p:cNvSpPr>
            <p:nvPr/>
          </p:nvSpPr>
          <p:spPr bwMode="ltGray">
            <a:xfrm>
              <a:off x="0" y="0"/>
              <a:ext cx="448" cy="431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defRPr/>
              </a:pPr>
              <a:endParaRPr lang="en-CA" dirty="0">
                <a:cs typeface="+mn-cs"/>
              </a:endParaRPr>
            </a:p>
          </p:txBody>
        </p:sp>
        <p:sp>
          <p:nvSpPr>
            <p:cNvPr id="6" name="Freeform 4"/>
            <p:cNvSpPr>
              <a:spLocks/>
            </p:cNvSpPr>
            <p:nvPr/>
          </p:nvSpPr>
          <p:spPr bwMode="white">
            <a:xfrm>
              <a:off x="0" y="0"/>
              <a:ext cx="449" cy="4313"/>
            </a:xfrm>
            <a:custGeom>
              <a:avLst/>
              <a:gdLst/>
              <a:ahLst/>
              <a:cxnLst>
                <a:cxn ang="0">
                  <a:pos x="0" y="4312"/>
                </a:cxn>
                <a:cxn ang="0">
                  <a:pos x="149" y="0"/>
                </a:cxn>
                <a:cxn ang="0">
                  <a:pos x="299" y="4312"/>
                </a:cxn>
                <a:cxn ang="0">
                  <a:pos x="448" y="0"/>
                </a:cxn>
                <a:cxn ang="0">
                  <a:pos x="0" y="149"/>
                </a:cxn>
                <a:cxn ang="0">
                  <a:pos x="448" y="297"/>
                </a:cxn>
                <a:cxn ang="0">
                  <a:pos x="0" y="446"/>
                </a:cxn>
                <a:cxn ang="0">
                  <a:pos x="448" y="595"/>
                </a:cxn>
                <a:cxn ang="0">
                  <a:pos x="0" y="743"/>
                </a:cxn>
                <a:cxn ang="0">
                  <a:pos x="448" y="892"/>
                </a:cxn>
                <a:cxn ang="0">
                  <a:pos x="0" y="1041"/>
                </a:cxn>
                <a:cxn ang="0">
                  <a:pos x="448" y="1190"/>
                </a:cxn>
                <a:cxn ang="0">
                  <a:pos x="0" y="1338"/>
                </a:cxn>
                <a:cxn ang="0">
                  <a:pos x="448" y="1487"/>
                </a:cxn>
                <a:cxn ang="0">
                  <a:pos x="0" y="1636"/>
                </a:cxn>
                <a:cxn ang="0">
                  <a:pos x="448" y="1784"/>
                </a:cxn>
                <a:cxn ang="0">
                  <a:pos x="0" y="1933"/>
                </a:cxn>
                <a:cxn ang="0">
                  <a:pos x="448" y="2082"/>
                </a:cxn>
                <a:cxn ang="0">
                  <a:pos x="0" y="2230"/>
                </a:cxn>
                <a:cxn ang="0">
                  <a:pos x="448" y="2379"/>
                </a:cxn>
                <a:cxn ang="0">
                  <a:pos x="0" y="2528"/>
                </a:cxn>
                <a:cxn ang="0">
                  <a:pos x="448" y="2676"/>
                </a:cxn>
                <a:cxn ang="0">
                  <a:pos x="0" y="2825"/>
                </a:cxn>
                <a:cxn ang="0">
                  <a:pos x="448" y="2974"/>
                </a:cxn>
                <a:cxn ang="0">
                  <a:pos x="0" y="3122"/>
                </a:cxn>
                <a:cxn ang="0">
                  <a:pos x="448" y="3271"/>
                </a:cxn>
                <a:cxn ang="0">
                  <a:pos x="0" y="3420"/>
                </a:cxn>
                <a:cxn ang="0">
                  <a:pos x="448" y="3569"/>
                </a:cxn>
                <a:cxn ang="0">
                  <a:pos x="0" y="3717"/>
                </a:cxn>
                <a:cxn ang="0">
                  <a:pos x="448" y="3866"/>
                </a:cxn>
                <a:cxn ang="0">
                  <a:pos x="0" y="4015"/>
                </a:cxn>
                <a:cxn ang="0">
                  <a:pos x="448" y="4163"/>
                </a:cxn>
                <a:cxn ang="0">
                  <a:pos x="0" y="4312"/>
                </a:cxn>
                <a:cxn ang="0">
                  <a:pos x="448" y="4312"/>
                </a:cxn>
                <a:cxn ang="0">
                  <a:pos x="0" y="0"/>
                </a:cxn>
              </a:cxnLst>
              <a:rect l="0" t="0" r="r" b="b"/>
              <a:pathLst>
                <a:path w="449" h="4313">
                  <a:moveTo>
                    <a:pt x="0" y="0"/>
                  </a:moveTo>
                  <a:lnTo>
                    <a:pt x="0" y="4312"/>
                  </a:lnTo>
                  <a:lnTo>
                    <a:pt x="149" y="4312"/>
                  </a:lnTo>
                  <a:lnTo>
                    <a:pt x="149" y="0"/>
                  </a:lnTo>
                  <a:lnTo>
                    <a:pt x="299" y="0"/>
                  </a:lnTo>
                  <a:lnTo>
                    <a:pt x="299" y="4312"/>
                  </a:lnTo>
                  <a:lnTo>
                    <a:pt x="448" y="4312"/>
                  </a:lnTo>
                  <a:lnTo>
                    <a:pt x="448" y="0"/>
                  </a:lnTo>
                  <a:lnTo>
                    <a:pt x="448" y="149"/>
                  </a:lnTo>
                  <a:lnTo>
                    <a:pt x="0" y="149"/>
                  </a:lnTo>
                  <a:lnTo>
                    <a:pt x="0" y="297"/>
                  </a:lnTo>
                  <a:lnTo>
                    <a:pt x="448" y="297"/>
                  </a:lnTo>
                  <a:lnTo>
                    <a:pt x="448" y="446"/>
                  </a:lnTo>
                  <a:lnTo>
                    <a:pt x="0" y="446"/>
                  </a:lnTo>
                  <a:lnTo>
                    <a:pt x="0" y="595"/>
                  </a:lnTo>
                  <a:lnTo>
                    <a:pt x="448" y="595"/>
                  </a:lnTo>
                  <a:lnTo>
                    <a:pt x="448" y="743"/>
                  </a:lnTo>
                  <a:lnTo>
                    <a:pt x="0" y="743"/>
                  </a:lnTo>
                  <a:lnTo>
                    <a:pt x="0" y="892"/>
                  </a:lnTo>
                  <a:lnTo>
                    <a:pt x="448" y="892"/>
                  </a:lnTo>
                  <a:lnTo>
                    <a:pt x="448" y="1041"/>
                  </a:lnTo>
                  <a:lnTo>
                    <a:pt x="0" y="1041"/>
                  </a:lnTo>
                  <a:lnTo>
                    <a:pt x="0" y="1190"/>
                  </a:lnTo>
                  <a:lnTo>
                    <a:pt x="448" y="1190"/>
                  </a:lnTo>
                  <a:lnTo>
                    <a:pt x="448" y="1338"/>
                  </a:lnTo>
                  <a:lnTo>
                    <a:pt x="0" y="1338"/>
                  </a:lnTo>
                  <a:lnTo>
                    <a:pt x="0" y="1487"/>
                  </a:lnTo>
                  <a:lnTo>
                    <a:pt x="448" y="1487"/>
                  </a:lnTo>
                  <a:lnTo>
                    <a:pt x="448" y="1636"/>
                  </a:lnTo>
                  <a:lnTo>
                    <a:pt x="0" y="1636"/>
                  </a:lnTo>
                  <a:lnTo>
                    <a:pt x="0" y="1784"/>
                  </a:lnTo>
                  <a:lnTo>
                    <a:pt x="448" y="1784"/>
                  </a:lnTo>
                  <a:lnTo>
                    <a:pt x="448" y="1933"/>
                  </a:lnTo>
                  <a:lnTo>
                    <a:pt x="0" y="1933"/>
                  </a:lnTo>
                  <a:lnTo>
                    <a:pt x="0" y="2082"/>
                  </a:lnTo>
                  <a:lnTo>
                    <a:pt x="448" y="2082"/>
                  </a:lnTo>
                  <a:lnTo>
                    <a:pt x="448" y="2230"/>
                  </a:lnTo>
                  <a:lnTo>
                    <a:pt x="0" y="2230"/>
                  </a:lnTo>
                  <a:lnTo>
                    <a:pt x="0" y="2379"/>
                  </a:lnTo>
                  <a:lnTo>
                    <a:pt x="448" y="2379"/>
                  </a:lnTo>
                  <a:lnTo>
                    <a:pt x="448" y="2528"/>
                  </a:lnTo>
                  <a:lnTo>
                    <a:pt x="0" y="2528"/>
                  </a:lnTo>
                  <a:lnTo>
                    <a:pt x="0" y="2676"/>
                  </a:lnTo>
                  <a:lnTo>
                    <a:pt x="448" y="2676"/>
                  </a:lnTo>
                  <a:lnTo>
                    <a:pt x="448" y="2825"/>
                  </a:lnTo>
                  <a:lnTo>
                    <a:pt x="0" y="2825"/>
                  </a:lnTo>
                  <a:lnTo>
                    <a:pt x="0" y="2974"/>
                  </a:lnTo>
                  <a:lnTo>
                    <a:pt x="448" y="2974"/>
                  </a:lnTo>
                  <a:lnTo>
                    <a:pt x="448" y="3122"/>
                  </a:lnTo>
                  <a:lnTo>
                    <a:pt x="0" y="3122"/>
                  </a:lnTo>
                  <a:lnTo>
                    <a:pt x="0" y="3271"/>
                  </a:lnTo>
                  <a:lnTo>
                    <a:pt x="448" y="3271"/>
                  </a:lnTo>
                  <a:lnTo>
                    <a:pt x="448" y="3420"/>
                  </a:lnTo>
                  <a:lnTo>
                    <a:pt x="0" y="3420"/>
                  </a:lnTo>
                  <a:lnTo>
                    <a:pt x="0" y="3569"/>
                  </a:lnTo>
                  <a:lnTo>
                    <a:pt x="448" y="3569"/>
                  </a:lnTo>
                  <a:lnTo>
                    <a:pt x="448" y="3717"/>
                  </a:lnTo>
                  <a:lnTo>
                    <a:pt x="0" y="3717"/>
                  </a:lnTo>
                  <a:lnTo>
                    <a:pt x="0" y="3866"/>
                  </a:lnTo>
                  <a:lnTo>
                    <a:pt x="448" y="3866"/>
                  </a:lnTo>
                  <a:lnTo>
                    <a:pt x="448" y="4015"/>
                  </a:lnTo>
                  <a:lnTo>
                    <a:pt x="0" y="4015"/>
                  </a:lnTo>
                  <a:lnTo>
                    <a:pt x="0" y="4163"/>
                  </a:lnTo>
                  <a:lnTo>
                    <a:pt x="448" y="4163"/>
                  </a:lnTo>
                  <a:lnTo>
                    <a:pt x="448" y="4312"/>
                  </a:lnTo>
                  <a:lnTo>
                    <a:pt x="0" y="4312"/>
                  </a:lnTo>
                  <a:lnTo>
                    <a:pt x="0" y="4312"/>
                  </a:lnTo>
                  <a:lnTo>
                    <a:pt x="448" y="4312"/>
                  </a:lnTo>
                  <a:lnTo>
                    <a:pt x="448" y="0"/>
                  </a:lnTo>
                  <a:lnTo>
                    <a:pt x="0" y="0"/>
                  </a:lnTo>
                </a:path>
              </a:pathLst>
            </a:custGeom>
            <a:noFill/>
            <a:ln w="12700" cap="rnd" cmpd="sng">
              <a:solidFill>
                <a:schemeClr val="bg1"/>
              </a:solidFill>
              <a:prstDash val="solid"/>
              <a:round/>
              <a:headEnd/>
              <a:tailEnd/>
            </a:ln>
            <a:effectLst>
              <a:outerShdw dist="17961" dir="2700000" algn="ctr" rotWithShape="0">
                <a:schemeClr val="bg2">
                  <a:alpha val="50000"/>
                </a:schemeClr>
              </a:outerShdw>
            </a:effectLst>
          </p:spPr>
          <p:txBody>
            <a:bodyPr/>
            <a:lstStyle/>
            <a:p>
              <a:pPr>
                <a:defRPr/>
              </a:pPr>
              <a:endParaRPr lang="en-CA" dirty="0">
                <a:cs typeface="+mn-cs"/>
              </a:endParaRPr>
            </a:p>
          </p:txBody>
        </p:sp>
      </p:grpSp>
      <p:sp>
        <p:nvSpPr>
          <p:cNvPr id="161797" name="Rectangle 5"/>
          <p:cNvSpPr>
            <a:spLocks noGrp="1" noChangeArrowheads="1"/>
          </p:cNvSpPr>
          <p:nvPr>
            <p:ph type="ctrTitle" sz="quarter"/>
          </p:nvPr>
        </p:nvSpPr>
        <p:spPr>
          <a:xfrm>
            <a:off x="990600" y="2286000"/>
            <a:ext cx="7772400" cy="1143000"/>
          </a:xfrm>
        </p:spPr>
        <p:txBody>
          <a:bodyPr/>
          <a:lstStyle>
            <a:lvl1pPr>
              <a:defRPr/>
            </a:lvl1pPr>
          </a:lstStyle>
          <a:p>
            <a:r>
              <a:rPr lang="en-US"/>
              <a:t>Click to edit Master title style</a:t>
            </a:r>
          </a:p>
        </p:txBody>
      </p:sp>
      <p:sp>
        <p:nvSpPr>
          <p:cNvPr id="161798" name="Rectangle 6"/>
          <p:cNvSpPr>
            <a:spLocks noGrp="1" noChangeArrowheads="1"/>
          </p:cNvSpPr>
          <p:nvPr>
            <p:ph type="subTitle" sz="quarter" idx="1"/>
          </p:nvPr>
        </p:nvSpPr>
        <p:spPr>
          <a:xfrm>
            <a:off x="1676400" y="3886200"/>
            <a:ext cx="6400800" cy="1752600"/>
          </a:xfrm>
        </p:spPr>
        <p:txBody>
          <a:bodyPr/>
          <a:lstStyle>
            <a:lvl1pPr marL="0" indent="0" algn="ctr">
              <a:buFontTx/>
              <a:buNone/>
              <a:defRPr/>
            </a:lvl1pPr>
          </a:lstStyle>
          <a:p>
            <a:r>
              <a:rPr lang="en-US"/>
              <a:t>Click to edit Master subtitle style</a:t>
            </a:r>
          </a:p>
        </p:txBody>
      </p:sp>
      <p:sp>
        <p:nvSpPr>
          <p:cNvPr id="7" name="Rectangle 7"/>
          <p:cNvSpPr>
            <a:spLocks noGrp="1" noChangeArrowheads="1"/>
          </p:cNvSpPr>
          <p:nvPr>
            <p:ph type="dt" sz="quarter" idx="10"/>
          </p:nvPr>
        </p:nvSpPr>
        <p:spPr/>
        <p:txBody>
          <a:bodyPr/>
          <a:lstStyle>
            <a:lvl1pPr>
              <a:defRPr/>
            </a:lvl1pPr>
          </a:lstStyle>
          <a:p>
            <a:pPr>
              <a:defRPr/>
            </a:pPr>
            <a:fld id="{D5FF8E59-8A9B-4657-921C-141F3ECC983E}" type="datetimeFigureOut">
              <a:rPr lang="en-US"/>
              <a:pPr>
                <a:defRPr/>
              </a:pPr>
              <a:t>9/14/2011</a:t>
            </a:fld>
            <a:endParaRPr lang="en-US" dirty="0"/>
          </a:p>
        </p:txBody>
      </p:sp>
      <p:sp>
        <p:nvSpPr>
          <p:cNvPr id="8" name="Rectangle 8"/>
          <p:cNvSpPr>
            <a:spLocks noGrp="1" noChangeArrowheads="1"/>
          </p:cNvSpPr>
          <p:nvPr>
            <p:ph type="ftr" sz="quarter" idx="11"/>
          </p:nvPr>
        </p:nvSpPr>
        <p:spPr/>
        <p:txBody>
          <a:bodyPr/>
          <a:lstStyle>
            <a:lvl1pPr>
              <a:defRPr dirty="0"/>
            </a:lvl1pPr>
          </a:lstStyle>
          <a:p>
            <a:pPr>
              <a:defRPr/>
            </a:pPr>
            <a:endParaRPr lang="en-US"/>
          </a:p>
        </p:txBody>
      </p:sp>
      <p:sp>
        <p:nvSpPr>
          <p:cNvPr id="9" name="Rectangle 9"/>
          <p:cNvSpPr>
            <a:spLocks noGrp="1" noChangeArrowheads="1"/>
          </p:cNvSpPr>
          <p:nvPr>
            <p:ph type="sldNum" sz="quarter" idx="12"/>
          </p:nvPr>
        </p:nvSpPr>
        <p:spPr/>
        <p:txBody>
          <a:bodyPr/>
          <a:lstStyle>
            <a:lvl1pPr>
              <a:defRPr/>
            </a:lvl1pPr>
          </a:lstStyle>
          <a:p>
            <a:pPr>
              <a:defRPr/>
            </a:pPr>
            <a:fld id="{7DE06662-C986-4958-B38D-A095AA684A0E}" type="slidenum">
              <a:rPr lang="en-US"/>
              <a:pPr>
                <a:defRPr/>
              </a:pPr>
              <a:t>‹#›</a:t>
            </a:fld>
            <a:endParaRPr lang="en-US" dirty="0"/>
          </a:p>
        </p:txBody>
      </p:sp>
    </p:spTree>
  </p:cSld>
  <p:clrMapOvr>
    <a:masterClrMapping/>
  </p:clrMapOvr>
  <p:transition spd="slow">
    <p:random/>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5"/>
          <p:cNvGrpSpPr>
            <a:grpSpLocks/>
          </p:cNvGrpSpPr>
          <p:nvPr/>
        </p:nvGrpSpPr>
        <p:grpSpPr bwMode="auto">
          <a:xfrm>
            <a:off x="177800" y="152400"/>
            <a:ext cx="508000" cy="469900"/>
            <a:chOff x="112" y="96"/>
            <a:chExt cx="320" cy="296"/>
          </a:xfrm>
        </p:grpSpPr>
        <p:sp>
          <p:nvSpPr>
            <p:cNvPr id="5" name="Oval 6"/>
            <p:cNvSpPr>
              <a:spLocks noChangeArrowheads="1"/>
            </p:cNvSpPr>
            <p:nvPr/>
          </p:nvSpPr>
          <p:spPr bwMode="auto">
            <a:xfrm>
              <a:off x="112" y="96"/>
              <a:ext cx="320" cy="296"/>
            </a:xfrm>
            <a:prstGeom prst="ellipse">
              <a:avLst/>
            </a:prstGeom>
            <a:gradFill rotWithShape="0">
              <a:gsLst>
                <a:gs pos="0">
                  <a:srgbClr val="000000"/>
                </a:gs>
                <a:gs pos="100000">
                  <a:schemeClr val="folHlink"/>
                </a:gs>
              </a:gsLst>
              <a:lin ang="18900000" scaled="1"/>
            </a:gradFill>
            <a:ln w="9525">
              <a:noFill/>
              <a:round/>
              <a:headEnd/>
              <a:tailEnd/>
            </a:ln>
            <a:effectLst>
              <a:outerShdw dist="107763" dir="8100000" algn="ctr" rotWithShape="0">
                <a:schemeClr val="bg2"/>
              </a:outerShdw>
            </a:effectLst>
          </p:spPr>
          <p:txBody>
            <a:bodyPr/>
            <a:lstStyle/>
            <a:p>
              <a:pPr>
                <a:defRPr/>
              </a:pPr>
              <a:endParaRPr lang="en-CA" dirty="0">
                <a:cs typeface="+mn-cs"/>
              </a:endParaRPr>
            </a:p>
          </p:txBody>
        </p:sp>
        <p:sp>
          <p:nvSpPr>
            <p:cNvPr id="6" name="Freeform 7"/>
            <p:cNvSpPr>
              <a:spLocks/>
            </p:cNvSpPr>
            <p:nvPr/>
          </p:nvSpPr>
          <p:spPr bwMode="auto">
            <a:xfrm>
              <a:off x="268" y="101"/>
              <a:ext cx="160" cy="150"/>
            </a:xfrm>
            <a:custGeom>
              <a:avLst/>
              <a:gdLst/>
              <a:ahLst/>
              <a:cxnLst>
                <a:cxn ang="0">
                  <a:pos x="0" y="3"/>
                </a:cxn>
                <a:cxn ang="0">
                  <a:pos x="29" y="0"/>
                </a:cxn>
                <a:cxn ang="0">
                  <a:pos x="55" y="8"/>
                </a:cxn>
                <a:cxn ang="0">
                  <a:pos x="83" y="19"/>
                </a:cxn>
                <a:cxn ang="0">
                  <a:pos x="106" y="34"/>
                </a:cxn>
                <a:cxn ang="0">
                  <a:pos x="127" y="55"/>
                </a:cxn>
                <a:cxn ang="0">
                  <a:pos x="143" y="78"/>
                </a:cxn>
                <a:cxn ang="0">
                  <a:pos x="155" y="107"/>
                </a:cxn>
                <a:cxn ang="0">
                  <a:pos x="159" y="138"/>
                </a:cxn>
                <a:cxn ang="0">
                  <a:pos x="155" y="149"/>
                </a:cxn>
                <a:cxn ang="0">
                  <a:pos x="153" y="134"/>
                </a:cxn>
                <a:cxn ang="0">
                  <a:pos x="146" y="101"/>
                </a:cxn>
                <a:cxn ang="0">
                  <a:pos x="134" y="78"/>
                </a:cxn>
                <a:cxn ang="0">
                  <a:pos x="117" y="58"/>
                </a:cxn>
                <a:cxn ang="0">
                  <a:pos x="97" y="40"/>
                </a:cxn>
                <a:cxn ang="0">
                  <a:pos x="74" y="25"/>
                </a:cxn>
                <a:cxn ang="0">
                  <a:pos x="50" y="15"/>
                </a:cxn>
                <a:cxn ang="0">
                  <a:pos x="27" y="7"/>
                </a:cxn>
                <a:cxn ang="0">
                  <a:pos x="7" y="5"/>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w="9525">
              <a:noFill/>
              <a:round/>
              <a:headEnd type="none" w="sm" len="sm"/>
              <a:tailEnd type="none" w="sm" len="sm"/>
            </a:ln>
            <a:effectLst/>
          </p:spPr>
          <p:txBody>
            <a:bodyPr/>
            <a:lstStyle/>
            <a:p>
              <a:pPr>
                <a:defRPr/>
              </a:pPr>
              <a:endParaRPr lang="en-CA" dirty="0">
                <a:cs typeface="+mn-cs"/>
              </a:endParaRPr>
            </a:p>
          </p:txBody>
        </p:sp>
        <p:sp>
          <p:nvSpPr>
            <p:cNvPr id="7" name="Freeform 8"/>
            <p:cNvSpPr>
              <a:spLocks/>
            </p:cNvSpPr>
            <p:nvPr/>
          </p:nvSpPr>
          <p:spPr bwMode="auto">
            <a:xfrm>
              <a:off x="120" y="233"/>
              <a:ext cx="158" cy="151"/>
            </a:xfrm>
            <a:custGeom>
              <a:avLst/>
              <a:gdLst/>
              <a:ahLst/>
              <a:cxnLst>
                <a:cxn ang="0">
                  <a:pos x="157" y="146"/>
                </a:cxn>
                <a:cxn ang="0">
                  <a:pos x="128" y="150"/>
                </a:cxn>
                <a:cxn ang="0">
                  <a:pos x="101" y="141"/>
                </a:cxn>
                <a:cxn ang="0">
                  <a:pos x="74" y="130"/>
                </a:cxn>
                <a:cxn ang="0">
                  <a:pos x="52" y="115"/>
                </a:cxn>
                <a:cxn ang="0">
                  <a:pos x="30" y="94"/>
                </a:cxn>
                <a:cxn ang="0">
                  <a:pos x="15" y="70"/>
                </a:cxn>
                <a:cxn ang="0">
                  <a:pos x="3" y="41"/>
                </a:cxn>
                <a:cxn ang="0">
                  <a:pos x="0" y="10"/>
                </a:cxn>
                <a:cxn ang="0">
                  <a:pos x="3" y="0"/>
                </a:cxn>
                <a:cxn ang="0">
                  <a:pos x="5" y="15"/>
                </a:cxn>
                <a:cxn ang="0">
                  <a:pos x="12" y="47"/>
                </a:cxn>
                <a:cxn ang="0">
                  <a:pos x="24" y="70"/>
                </a:cxn>
                <a:cxn ang="0">
                  <a:pos x="41" y="91"/>
                </a:cxn>
                <a:cxn ang="0">
                  <a:pos x="61" y="109"/>
                </a:cxn>
                <a:cxn ang="0">
                  <a:pos x="83" y="123"/>
                </a:cxn>
                <a:cxn ang="0">
                  <a:pos x="107" y="134"/>
                </a:cxn>
                <a:cxn ang="0">
                  <a:pos x="129" y="142"/>
                </a:cxn>
                <a:cxn ang="0">
                  <a:pos x="149" y="144"/>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w="9525">
              <a:noFill/>
              <a:round/>
              <a:headEnd type="none" w="sm" len="sm"/>
              <a:tailEnd type="none" w="sm" len="sm"/>
            </a:ln>
            <a:effectLst/>
          </p:spPr>
          <p:txBody>
            <a:bodyPr/>
            <a:lstStyle/>
            <a:p>
              <a:pPr>
                <a:defRPr/>
              </a:pPr>
              <a:endParaRPr lang="en-CA" dirty="0">
                <a:cs typeface="+mn-cs"/>
              </a:endParaRPr>
            </a:p>
          </p:txBody>
        </p:sp>
      </p:grpSp>
      <p:grpSp>
        <p:nvGrpSpPr>
          <p:cNvPr id="8" name="Group 9"/>
          <p:cNvGrpSpPr>
            <a:grpSpLocks/>
          </p:cNvGrpSpPr>
          <p:nvPr/>
        </p:nvGrpSpPr>
        <p:grpSpPr bwMode="auto">
          <a:xfrm>
            <a:off x="2895600" y="101600"/>
            <a:ext cx="508000" cy="469900"/>
            <a:chOff x="1824" y="64"/>
            <a:chExt cx="320" cy="296"/>
          </a:xfrm>
        </p:grpSpPr>
        <p:sp>
          <p:nvSpPr>
            <p:cNvPr id="9" name="Oval 10"/>
            <p:cNvSpPr>
              <a:spLocks noChangeArrowheads="1"/>
            </p:cNvSpPr>
            <p:nvPr/>
          </p:nvSpPr>
          <p:spPr bwMode="auto">
            <a:xfrm>
              <a:off x="1824" y="64"/>
              <a:ext cx="320" cy="296"/>
            </a:xfrm>
            <a:prstGeom prst="ellipse">
              <a:avLst/>
            </a:prstGeom>
            <a:gradFill rotWithShape="0">
              <a:gsLst>
                <a:gs pos="0">
                  <a:srgbClr val="000000"/>
                </a:gs>
                <a:gs pos="100000">
                  <a:schemeClr val="folHlink"/>
                </a:gs>
              </a:gsLst>
              <a:lin ang="18900000" scaled="1"/>
            </a:gradFill>
            <a:ln w="9525">
              <a:noFill/>
              <a:round/>
              <a:headEnd/>
              <a:tailEnd/>
            </a:ln>
            <a:effectLst>
              <a:outerShdw dist="107763" dir="8100000" algn="ctr" rotWithShape="0">
                <a:schemeClr val="bg2"/>
              </a:outerShdw>
            </a:effectLst>
          </p:spPr>
          <p:txBody>
            <a:bodyPr/>
            <a:lstStyle/>
            <a:p>
              <a:pPr>
                <a:defRPr/>
              </a:pPr>
              <a:endParaRPr lang="en-CA" dirty="0">
                <a:cs typeface="+mn-cs"/>
              </a:endParaRPr>
            </a:p>
          </p:txBody>
        </p:sp>
        <p:sp>
          <p:nvSpPr>
            <p:cNvPr id="10" name="Freeform 11"/>
            <p:cNvSpPr>
              <a:spLocks/>
            </p:cNvSpPr>
            <p:nvPr/>
          </p:nvSpPr>
          <p:spPr bwMode="auto">
            <a:xfrm>
              <a:off x="1980" y="69"/>
              <a:ext cx="160" cy="150"/>
            </a:xfrm>
            <a:custGeom>
              <a:avLst/>
              <a:gdLst/>
              <a:ahLst/>
              <a:cxnLst>
                <a:cxn ang="0">
                  <a:pos x="0" y="3"/>
                </a:cxn>
                <a:cxn ang="0">
                  <a:pos x="29" y="0"/>
                </a:cxn>
                <a:cxn ang="0">
                  <a:pos x="55" y="8"/>
                </a:cxn>
                <a:cxn ang="0">
                  <a:pos x="83" y="19"/>
                </a:cxn>
                <a:cxn ang="0">
                  <a:pos x="106" y="34"/>
                </a:cxn>
                <a:cxn ang="0">
                  <a:pos x="127" y="55"/>
                </a:cxn>
                <a:cxn ang="0">
                  <a:pos x="143" y="78"/>
                </a:cxn>
                <a:cxn ang="0">
                  <a:pos x="155" y="107"/>
                </a:cxn>
                <a:cxn ang="0">
                  <a:pos x="159" y="138"/>
                </a:cxn>
                <a:cxn ang="0">
                  <a:pos x="155" y="149"/>
                </a:cxn>
                <a:cxn ang="0">
                  <a:pos x="153" y="134"/>
                </a:cxn>
                <a:cxn ang="0">
                  <a:pos x="146" y="101"/>
                </a:cxn>
                <a:cxn ang="0">
                  <a:pos x="134" y="78"/>
                </a:cxn>
                <a:cxn ang="0">
                  <a:pos x="117" y="58"/>
                </a:cxn>
                <a:cxn ang="0">
                  <a:pos x="97" y="40"/>
                </a:cxn>
                <a:cxn ang="0">
                  <a:pos x="74" y="25"/>
                </a:cxn>
                <a:cxn ang="0">
                  <a:pos x="50" y="15"/>
                </a:cxn>
                <a:cxn ang="0">
                  <a:pos x="27" y="7"/>
                </a:cxn>
                <a:cxn ang="0">
                  <a:pos x="7" y="5"/>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w="9525">
              <a:noFill/>
              <a:round/>
              <a:headEnd type="none" w="sm" len="sm"/>
              <a:tailEnd type="none" w="sm" len="sm"/>
            </a:ln>
            <a:effectLst/>
          </p:spPr>
          <p:txBody>
            <a:bodyPr/>
            <a:lstStyle/>
            <a:p>
              <a:pPr>
                <a:defRPr/>
              </a:pPr>
              <a:endParaRPr lang="en-CA" dirty="0">
                <a:cs typeface="+mn-cs"/>
              </a:endParaRPr>
            </a:p>
          </p:txBody>
        </p:sp>
        <p:sp>
          <p:nvSpPr>
            <p:cNvPr id="11" name="Freeform 12"/>
            <p:cNvSpPr>
              <a:spLocks/>
            </p:cNvSpPr>
            <p:nvPr/>
          </p:nvSpPr>
          <p:spPr bwMode="auto">
            <a:xfrm>
              <a:off x="1832" y="201"/>
              <a:ext cx="158" cy="151"/>
            </a:xfrm>
            <a:custGeom>
              <a:avLst/>
              <a:gdLst/>
              <a:ahLst/>
              <a:cxnLst>
                <a:cxn ang="0">
                  <a:pos x="157" y="146"/>
                </a:cxn>
                <a:cxn ang="0">
                  <a:pos x="128" y="150"/>
                </a:cxn>
                <a:cxn ang="0">
                  <a:pos x="101" y="141"/>
                </a:cxn>
                <a:cxn ang="0">
                  <a:pos x="74" y="130"/>
                </a:cxn>
                <a:cxn ang="0">
                  <a:pos x="52" y="115"/>
                </a:cxn>
                <a:cxn ang="0">
                  <a:pos x="30" y="94"/>
                </a:cxn>
                <a:cxn ang="0">
                  <a:pos x="15" y="70"/>
                </a:cxn>
                <a:cxn ang="0">
                  <a:pos x="3" y="41"/>
                </a:cxn>
                <a:cxn ang="0">
                  <a:pos x="0" y="10"/>
                </a:cxn>
                <a:cxn ang="0">
                  <a:pos x="3" y="0"/>
                </a:cxn>
                <a:cxn ang="0">
                  <a:pos x="5" y="15"/>
                </a:cxn>
                <a:cxn ang="0">
                  <a:pos x="12" y="47"/>
                </a:cxn>
                <a:cxn ang="0">
                  <a:pos x="24" y="70"/>
                </a:cxn>
                <a:cxn ang="0">
                  <a:pos x="41" y="91"/>
                </a:cxn>
                <a:cxn ang="0">
                  <a:pos x="61" y="109"/>
                </a:cxn>
                <a:cxn ang="0">
                  <a:pos x="83" y="123"/>
                </a:cxn>
                <a:cxn ang="0">
                  <a:pos x="107" y="134"/>
                </a:cxn>
                <a:cxn ang="0">
                  <a:pos x="129" y="142"/>
                </a:cxn>
                <a:cxn ang="0">
                  <a:pos x="149" y="144"/>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w="9525">
              <a:noFill/>
              <a:round/>
              <a:headEnd type="none" w="sm" len="sm"/>
              <a:tailEnd type="none" w="sm" len="sm"/>
            </a:ln>
            <a:effectLst/>
          </p:spPr>
          <p:txBody>
            <a:bodyPr/>
            <a:lstStyle/>
            <a:p>
              <a:pPr>
                <a:defRPr/>
              </a:pPr>
              <a:endParaRPr lang="en-CA" dirty="0">
                <a:cs typeface="+mn-cs"/>
              </a:endParaRPr>
            </a:p>
          </p:txBody>
        </p:sp>
      </p:grpSp>
      <p:grpSp>
        <p:nvGrpSpPr>
          <p:cNvPr id="12" name="Group 13"/>
          <p:cNvGrpSpPr>
            <a:grpSpLocks/>
          </p:cNvGrpSpPr>
          <p:nvPr/>
        </p:nvGrpSpPr>
        <p:grpSpPr bwMode="auto">
          <a:xfrm>
            <a:off x="88900" y="6299200"/>
            <a:ext cx="508000" cy="469900"/>
            <a:chOff x="56" y="3968"/>
            <a:chExt cx="320" cy="296"/>
          </a:xfrm>
        </p:grpSpPr>
        <p:sp>
          <p:nvSpPr>
            <p:cNvPr id="13" name="Oval 14"/>
            <p:cNvSpPr>
              <a:spLocks noChangeArrowheads="1"/>
            </p:cNvSpPr>
            <p:nvPr/>
          </p:nvSpPr>
          <p:spPr bwMode="auto">
            <a:xfrm>
              <a:off x="56" y="3968"/>
              <a:ext cx="320" cy="296"/>
            </a:xfrm>
            <a:prstGeom prst="ellipse">
              <a:avLst/>
            </a:prstGeom>
            <a:gradFill rotWithShape="0">
              <a:gsLst>
                <a:gs pos="0">
                  <a:srgbClr val="000000"/>
                </a:gs>
                <a:gs pos="100000">
                  <a:schemeClr val="folHlink"/>
                </a:gs>
              </a:gsLst>
              <a:lin ang="18900000" scaled="1"/>
            </a:gradFill>
            <a:ln w="9525">
              <a:noFill/>
              <a:round/>
              <a:headEnd/>
              <a:tailEnd/>
            </a:ln>
            <a:effectLst>
              <a:outerShdw dist="107763" dir="8100000" algn="ctr" rotWithShape="0">
                <a:schemeClr val="bg2"/>
              </a:outerShdw>
            </a:effectLst>
          </p:spPr>
          <p:txBody>
            <a:bodyPr/>
            <a:lstStyle/>
            <a:p>
              <a:pPr>
                <a:defRPr/>
              </a:pPr>
              <a:endParaRPr lang="en-CA" dirty="0">
                <a:cs typeface="+mn-cs"/>
              </a:endParaRPr>
            </a:p>
          </p:txBody>
        </p:sp>
        <p:sp>
          <p:nvSpPr>
            <p:cNvPr id="14" name="Freeform 15"/>
            <p:cNvSpPr>
              <a:spLocks/>
            </p:cNvSpPr>
            <p:nvPr/>
          </p:nvSpPr>
          <p:spPr bwMode="auto">
            <a:xfrm>
              <a:off x="212" y="3973"/>
              <a:ext cx="160" cy="150"/>
            </a:xfrm>
            <a:custGeom>
              <a:avLst/>
              <a:gdLst/>
              <a:ahLst/>
              <a:cxnLst>
                <a:cxn ang="0">
                  <a:pos x="0" y="3"/>
                </a:cxn>
                <a:cxn ang="0">
                  <a:pos x="29" y="0"/>
                </a:cxn>
                <a:cxn ang="0">
                  <a:pos x="55" y="8"/>
                </a:cxn>
                <a:cxn ang="0">
                  <a:pos x="83" y="19"/>
                </a:cxn>
                <a:cxn ang="0">
                  <a:pos x="106" y="34"/>
                </a:cxn>
                <a:cxn ang="0">
                  <a:pos x="127" y="55"/>
                </a:cxn>
                <a:cxn ang="0">
                  <a:pos x="143" y="78"/>
                </a:cxn>
                <a:cxn ang="0">
                  <a:pos x="155" y="107"/>
                </a:cxn>
                <a:cxn ang="0">
                  <a:pos x="159" y="138"/>
                </a:cxn>
                <a:cxn ang="0">
                  <a:pos x="155" y="149"/>
                </a:cxn>
                <a:cxn ang="0">
                  <a:pos x="153" y="134"/>
                </a:cxn>
                <a:cxn ang="0">
                  <a:pos x="146" y="101"/>
                </a:cxn>
                <a:cxn ang="0">
                  <a:pos x="134" y="78"/>
                </a:cxn>
                <a:cxn ang="0">
                  <a:pos x="117" y="58"/>
                </a:cxn>
                <a:cxn ang="0">
                  <a:pos x="97" y="40"/>
                </a:cxn>
                <a:cxn ang="0">
                  <a:pos x="74" y="25"/>
                </a:cxn>
                <a:cxn ang="0">
                  <a:pos x="50" y="15"/>
                </a:cxn>
                <a:cxn ang="0">
                  <a:pos x="27" y="7"/>
                </a:cxn>
                <a:cxn ang="0">
                  <a:pos x="7" y="5"/>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w="9525">
              <a:noFill/>
              <a:round/>
              <a:headEnd type="none" w="sm" len="sm"/>
              <a:tailEnd type="none" w="sm" len="sm"/>
            </a:ln>
            <a:effectLst/>
          </p:spPr>
          <p:txBody>
            <a:bodyPr/>
            <a:lstStyle/>
            <a:p>
              <a:pPr>
                <a:defRPr/>
              </a:pPr>
              <a:endParaRPr lang="en-CA" dirty="0">
                <a:cs typeface="+mn-cs"/>
              </a:endParaRPr>
            </a:p>
          </p:txBody>
        </p:sp>
        <p:sp>
          <p:nvSpPr>
            <p:cNvPr id="15" name="Freeform 16"/>
            <p:cNvSpPr>
              <a:spLocks/>
            </p:cNvSpPr>
            <p:nvPr/>
          </p:nvSpPr>
          <p:spPr bwMode="auto">
            <a:xfrm>
              <a:off x="64" y="4105"/>
              <a:ext cx="158" cy="151"/>
            </a:xfrm>
            <a:custGeom>
              <a:avLst/>
              <a:gdLst/>
              <a:ahLst/>
              <a:cxnLst>
                <a:cxn ang="0">
                  <a:pos x="157" y="146"/>
                </a:cxn>
                <a:cxn ang="0">
                  <a:pos x="128" y="150"/>
                </a:cxn>
                <a:cxn ang="0">
                  <a:pos x="101" y="141"/>
                </a:cxn>
                <a:cxn ang="0">
                  <a:pos x="74" y="130"/>
                </a:cxn>
                <a:cxn ang="0">
                  <a:pos x="52" y="115"/>
                </a:cxn>
                <a:cxn ang="0">
                  <a:pos x="30" y="94"/>
                </a:cxn>
                <a:cxn ang="0">
                  <a:pos x="15" y="70"/>
                </a:cxn>
                <a:cxn ang="0">
                  <a:pos x="3" y="41"/>
                </a:cxn>
                <a:cxn ang="0">
                  <a:pos x="0" y="10"/>
                </a:cxn>
                <a:cxn ang="0">
                  <a:pos x="3" y="0"/>
                </a:cxn>
                <a:cxn ang="0">
                  <a:pos x="5" y="15"/>
                </a:cxn>
                <a:cxn ang="0">
                  <a:pos x="12" y="47"/>
                </a:cxn>
                <a:cxn ang="0">
                  <a:pos x="24" y="70"/>
                </a:cxn>
                <a:cxn ang="0">
                  <a:pos x="41" y="91"/>
                </a:cxn>
                <a:cxn ang="0">
                  <a:pos x="61" y="109"/>
                </a:cxn>
                <a:cxn ang="0">
                  <a:pos x="83" y="123"/>
                </a:cxn>
                <a:cxn ang="0">
                  <a:pos x="107" y="134"/>
                </a:cxn>
                <a:cxn ang="0">
                  <a:pos x="129" y="142"/>
                </a:cxn>
                <a:cxn ang="0">
                  <a:pos x="149" y="144"/>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w="9525">
              <a:noFill/>
              <a:round/>
              <a:headEnd type="none" w="sm" len="sm"/>
              <a:tailEnd type="none" w="sm" len="sm"/>
            </a:ln>
            <a:effectLst/>
          </p:spPr>
          <p:txBody>
            <a:bodyPr/>
            <a:lstStyle/>
            <a:p>
              <a:pPr>
                <a:defRPr/>
              </a:pPr>
              <a:endParaRPr lang="en-CA" dirty="0">
                <a:cs typeface="+mn-cs"/>
              </a:endParaRPr>
            </a:p>
          </p:txBody>
        </p:sp>
      </p:grpSp>
      <p:grpSp>
        <p:nvGrpSpPr>
          <p:cNvPr id="16" name="Group 17"/>
          <p:cNvGrpSpPr>
            <a:grpSpLocks/>
          </p:cNvGrpSpPr>
          <p:nvPr/>
        </p:nvGrpSpPr>
        <p:grpSpPr bwMode="auto">
          <a:xfrm>
            <a:off x="8483600" y="139700"/>
            <a:ext cx="508000" cy="469900"/>
            <a:chOff x="5344" y="88"/>
            <a:chExt cx="320" cy="296"/>
          </a:xfrm>
        </p:grpSpPr>
        <p:sp>
          <p:nvSpPr>
            <p:cNvPr id="17" name="Oval 18"/>
            <p:cNvSpPr>
              <a:spLocks noChangeArrowheads="1"/>
            </p:cNvSpPr>
            <p:nvPr/>
          </p:nvSpPr>
          <p:spPr bwMode="auto">
            <a:xfrm>
              <a:off x="5344" y="88"/>
              <a:ext cx="320" cy="296"/>
            </a:xfrm>
            <a:prstGeom prst="ellipse">
              <a:avLst/>
            </a:prstGeom>
            <a:gradFill rotWithShape="0">
              <a:gsLst>
                <a:gs pos="0">
                  <a:srgbClr val="000000"/>
                </a:gs>
                <a:gs pos="100000">
                  <a:schemeClr val="folHlink"/>
                </a:gs>
              </a:gsLst>
              <a:lin ang="18900000" scaled="1"/>
            </a:gradFill>
            <a:ln w="9525">
              <a:noFill/>
              <a:round/>
              <a:headEnd/>
              <a:tailEnd/>
            </a:ln>
            <a:effectLst>
              <a:outerShdw dist="107763" dir="8100000" algn="ctr" rotWithShape="0">
                <a:schemeClr val="bg2"/>
              </a:outerShdw>
            </a:effectLst>
          </p:spPr>
          <p:txBody>
            <a:bodyPr/>
            <a:lstStyle/>
            <a:p>
              <a:pPr>
                <a:defRPr/>
              </a:pPr>
              <a:endParaRPr lang="en-CA" dirty="0">
                <a:cs typeface="+mn-cs"/>
              </a:endParaRPr>
            </a:p>
          </p:txBody>
        </p:sp>
        <p:sp>
          <p:nvSpPr>
            <p:cNvPr id="18" name="Freeform 19"/>
            <p:cNvSpPr>
              <a:spLocks/>
            </p:cNvSpPr>
            <p:nvPr/>
          </p:nvSpPr>
          <p:spPr bwMode="auto">
            <a:xfrm>
              <a:off x="5500" y="93"/>
              <a:ext cx="160" cy="150"/>
            </a:xfrm>
            <a:custGeom>
              <a:avLst/>
              <a:gdLst/>
              <a:ahLst/>
              <a:cxnLst>
                <a:cxn ang="0">
                  <a:pos x="0" y="3"/>
                </a:cxn>
                <a:cxn ang="0">
                  <a:pos x="29" y="0"/>
                </a:cxn>
                <a:cxn ang="0">
                  <a:pos x="55" y="8"/>
                </a:cxn>
                <a:cxn ang="0">
                  <a:pos x="83" y="19"/>
                </a:cxn>
                <a:cxn ang="0">
                  <a:pos x="106" y="34"/>
                </a:cxn>
                <a:cxn ang="0">
                  <a:pos x="127" y="55"/>
                </a:cxn>
                <a:cxn ang="0">
                  <a:pos x="143" y="78"/>
                </a:cxn>
                <a:cxn ang="0">
                  <a:pos x="155" y="107"/>
                </a:cxn>
                <a:cxn ang="0">
                  <a:pos x="159" y="138"/>
                </a:cxn>
                <a:cxn ang="0">
                  <a:pos x="155" y="149"/>
                </a:cxn>
                <a:cxn ang="0">
                  <a:pos x="153" y="134"/>
                </a:cxn>
                <a:cxn ang="0">
                  <a:pos x="146" y="101"/>
                </a:cxn>
                <a:cxn ang="0">
                  <a:pos x="134" y="78"/>
                </a:cxn>
                <a:cxn ang="0">
                  <a:pos x="117" y="58"/>
                </a:cxn>
                <a:cxn ang="0">
                  <a:pos x="97" y="40"/>
                </a:cxn>
                <a:cxn ang="0">
                  <a:pos x="74" y="25"/>
                </a:cxn>
                <a:cxn ang="0">
                  <a:pos x="50" y="15"/>
                </a:cxn>
                <a:cxn ang="0">
                  <a:pos x="27" y="7"/>
                </a:cxn>
                <a:cxn ang="0">
                  <a:pos x="7" y="5"/>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w="9525">
              <a:noFill/>
              <a:round/>
              <a:headEnd type="none" w="sm" len="sm"/>
              <a:tailEnd type="none" w="sm" len="sm"/>
            </a:ln>
            <a:effectLst/>
          </p:spPr>
          <p:txBody>
            <a:bodyPr/>
            <a:lstStyle/>
            <a:p>
              <a:pPr>
                <a:defRPr/>
              </a:pPr>
              <a:endParaRPr lang="en-CA" dirty="0">
                <a:cs typeface="+mn-cs"/>
              </a:endParaRPr>
            </a:p>
          </p:txBody>
        </p:sp>
        <p:sp>
          <p:nvSpPr>
            <p:cNvPr id="19" name="Freeform 20"/>
            <p:cNvSpPr>
              <a:spLocks/>
            </p:cNvSpPr>
            <p:nvPr/>
          </p:nvSpPr>
          <p:spPr bwMode="auto">
            <a:xfrm>
              <a:off x="5352" y="225"/>
              <a:ext cx="158" cy="151"/>
            </a:xfrm>
            <a:custGeom>
              <a:avLst/>
              <a:gdLst/>
              <a:ahLst/>
              <a:cxnLst>
                <a:cxn ang="0">
                  <a:pos x="157" y="146"/>
                </a:cxn>
                <a:cxn ang="0">
                  <a:pos x="128" y="150"/>
                </a:cxn>
                <a:cxn ang="0">
                  <a:pos x="101" y="141"/>
                </a:cxn>
                <a:cxn ang="0">
                  <a:pos x="74" y="130"/>
                </a:cxn>
                <a:cxn ang="0">
                  <a:pos x="52" y="115"/>
                </a:cxn>
                <a:cxn ang="0">
                  <a:pos x="30" y="94"/>
                </a:cxn>
                <a:cxn ang="0">
                  <a:pos x="15" y="70"/>
                </a:cxn>
                <a:cxn ang="0">
                  <a:pos x="3" y="41"/>
                </a:cxn>
                <a:cxn ang="0">
                  <a:pos x="0" y="10"/>
                </a:cxn>
                <a:cxn ang="0">
                  <a:pos x="3" y="0"/>
                </a:cxn>
                <a:cxn ang="0">
                  <a:pos x="5" y="15"/>
                </a:cxn>
                <a:cxn ang="0">
                  <a:pos x="12" y="47"/>
                </a:cxn>
                <a:cxn ang="0">
                  <a:pos x="24" y="70"/>
                </a:cxn>
                <a:cxn ang="0">
                  <a:pos x="41" y="91"/>
                </a:cxn>
                <a:cxn ang="0">
                  <a:pos x="61" y="109"/>
                </a:cxn>
                <a:cxn ang="0">
                  <a:pos x="83" y="123"/>
                </a:cxn>
                <a:cxn ang="0">
                  <a:pos x="107" y="134"/>
                </a:cxn>
                <a:cxn ang="0">
                  <a:pos x="129" y="142"/>
                </a:cxn>
                <a:cxn ang="0">
                  <a:pos x="149" y="144"/>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w="9525">
              <a:noFill/>
              <a:round/>
              <a:headEnd type="none" w="sm" len="sm"/>
              <a:tailEnd type="none" w="sm" len="sm"/>
            </a:ln>
            <a:effectLst/>
          </p:spPr>
          <p:txBody>
            <a:bodyPr/>
            <a:lstStyle/>
            <a:p>
              <a:pPr>
                <a:defRPr/>
              </a:pPr>
              <a:endParaRPr lang="en-CA" dirty="0">
                <a:cs typeface="+mn-cs"/>
              </a:endParaRPr>
            </a:p>
          </p:txBody>
        </p:sp>
      </p:grpSp>
      <p:grpSp>
        <p:nvGrpSpPr>
          <p:cNvPr id="20" name="Group 21"/>
          <p:cNvGrpSpPr>
            <a:grpSpLocks/>
          </p:cNvGrpSpPr>
          <p:nvPr/>
        </p:nvGrpSpPr>
        <p:grpSpPr bwMode="auto">
          <a:xfrm>
            <a:off x="8585200" y="6324600"/>
            <a:ext cx="508000" cy="469900"/>
            <a:chOff x="5408" y="3984"/>
            <a:chExt cx="320" cy="296"/>
          </a:xfrm>
        </p:grpSpPr>
        <p:sp>
          <p:nvSpPr>
            <p:cNvPr id="21" name="Oval 22"/>
            <p:cNvSpPr>
              <a:spLocks noChangeArrowheads="1"/>
            </p:cNvSpPr>
            <p:nvPr/>
          </p:nvSpPr>
          <p:spPr bwMode="auto">
            <a:xfrm>
              <a:off x="5408" y="3984"/>
              <a:ext cx="320" cy="296"/>
            </a:xfrm>
            <a:prstGeom prst="ellipse">
              <a:avLst/>
            </a:prstGeom>
            <a:gradFill rotWithShape="0">
              <a:gsLst>
                <a:gs pos="0">
                  <a:srgbClr val="000000"/>
                </a:gs>
                <a:gs pos="100000">
                  <a:schemeClr val="folHlink"/>
                </a:gs>
              </a:gsLst>
              <a:lin ang="18900000" scaled="1"/>
            </a:gradFill>
            <a:ln w="9525">
              <a:noFill/>
              <a:round/>
              <a:headEnd/>
              <a:tailEnd/>
            </a:ln>
            <a:effectLst>
              <a:outerShdw dist="107763" dir="8100000" algn="ctr" rotWithShape="0">
                <a:schemeClr val="bg2"/>
              </a:outerShdw>
            </a:effectLst>
          </p:spPr>
          <p:txBody>
            <a:bodyPr/>
            <a:lstStyle/>
            <a:p>
              <a:pPr>
                <a:defRPr/>
              </a:pPr>
              <a:endParaRPr lang="en-CA" dirty="0">
                <a:cs typeface="+mn-cs"/>
              </a:endParaRPr>
            </a:p>
          </p:txBody>
        </p:sp>
        <p:sp>
          <p:nvSpPr>
            <p:cNvPr id="22" name="Freeform 23"/>
            <p:cNvSpPr>
              <a:spLocks/>
            </p:cNvSpPr>
            <p:nvPr/>
          </p:nvSpPr>
          <p:spPr bwMode="auto">
            <a:xfrm>
              <a:off x="5564" y="3989"/>
              <a:ext cx="160" cy="150"/>
            </a:xfrm>
            <a:custGeom>
              <a:avLst/>
              <a:gdLst/>
              <a:ahLst/>
              <a:cxnLst>
                <a:cxn ang="0">
                  <a:pos x="0" y="3"/>
                </a:cxn>
                <a:cxn ang="0">
                  <a:pos x="29" y="0"/>
                </a:cxn>
                <a:cxn ang="0">
                  <a:pos x="55" y="8"/>
                </a:cxn>
                <a:cxn ang="0">
                  <a:pos x="83" y="19"/>
                </a:cxn>
                <a:cxn ang="0">
                  <a:pos x="106" y="34"/>
                </a:cxn>
                <a:cxn ang="0">
                  <a:pos x="127" y="55"/>
                </a:cxn>
                <a:cxn ang="0">
                  <a:pos x="143" y="78"/>
                </a:cxn>
                <a:cxn ang="0">
                  <a:pos x="155" y="107"/>
                </a:cxn>
                <a:cxn ang="0">
                  <a:pos x="159" y="138"/>
                </a:cxn>
                <a:cxn ang="0">
                  <a:pos x="155" y="149"/>
                </a:cxn>
                <a:cxn ang="0">
                  <a:pos x="153" y="134"/>
                </a:cxn>
                <a:cxn ang="0">
                  <a:pos x="146" y="101"/>
                </a:cxn>
                <a:cxn ang="0">
                  <a:pos x="134" y="78"/>
                </a:cxn>
                <a:cxn ang="0">
                  <a:pos x="117" y="58"/>
                </a:cxn>
                <a:cxn ang="0">
                  <a:pos x="97" y="40"/>
                </a:cxn>
                <a:cxn ang="0">
                  <a:pos x="74" y="25"/>
                </a:cxn>
                <a:cxn ang="0">
                  <a:pos x="50" y="15"/>
                </a:cxn>
                <a:cxn ang="0">
                  <a:pos x="27" y="7"/>
                </a:cxn>
                <a:cxn ang="0">
                  <a:pos x="7" y="5"/>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w="9525">
              <a:noFill/>
              <a:round/>
              <a:headEnd type="none" w="sm" len="sm"/>
              <a:tailEnd type="none" w="sm" len="sm"/>
            </a:ln>
            <a:effectLst/>
          </p:spPr>
          <p:txBody>
            <a:bodyPr/>
            <a:lstStyle/>
            <a:p>
              <a:pPr>
                <a:defRPr/>
              </a:pPr>
              <a:endParaRPr lang="en-CA" dirty="0">
                <a:cs typeface="+mn-cs"/>
              </a:endParaRPr>
            </a:p>
          </p:txBody>
        </p:sp>
        <p:sp>
          <p:nvSpPr>
            <p:cNvPr id="23" name="Freeform 24"/>
            <p:cNvSpPr>
              <a:spLocks/>
            </p:cNvSpPr>
            <p:nvPr/>
          </p:nvSpPr>
          <p:spPr bwMode="auto">
            <a:xfrm>
              <a:off x="5416" y="4121"/>
              <a:ext cx="158" cy="151"/>
            </a:xfrm>
            <a:custGeom>
              <a:avLst/>
              <a:gdLst/>
              <a:ahLst/>
              <a:cxnLst>
                <a:cxn ang="0">
                  <a:pos x="157" y="146"/>
                </a:cxn>
                <a:cxn ang="0">
                  <a:pos x="128" y="150"/>
                </a:cxn>
                <a:cxn ang="0">
                  <a:pos x="101" y="141"/>
                </a:cxn>
                <a:cxn ang="0">
                  <a:pos x="74" y="130"/>
                </a:cxn>
                <a:cxn ang="0">
                  <a:pos x="52" y="115"/>
                </a:cxn>
                <a:cxn ang="0">
                  <a:pos x="30" y="94"/>
                </a:cxn>
                <a:cxn ang="0">
                  <a:pos x="15" y="70"/>
                </a:cxn>
                <a:cxn ang="0">
                  <a:pos x="3" y="41"/>
                </a:cxn>
                <a:cxn ang="0">
                  <a:pos x="0" y="10"/>
                </a:cxn>
                <a:cxn ang="0">
                  <a:pos x="3" y="0"/>
                </a:cxn>
                <a:cxn ang="0">
                  <a:pos x="5" y="15"/>
                </a:cxn>
                <a:cxn ang="0">
                  <a:pos x="12" y="47"/>
                </a:cxn>
                <a:cxn ang="0">
                  <a:pos x="24" y="70"/>
                </a:cxn>
                <a:cxn ang="0">
                  <a:pos x="41" y="91"/>
                </a:cxn>
                <a:cxn ang="0">
                  <a:pos x="61" y="109"/>
                </a:cxn>
                <a:cxn ang="0">
                  <a:pos x="83" y="123"/>
                </a:cxn>
                <a:cxn ang="0">
                  <a:pos x="107" y="134"/>
                </a:cxn>
                <a:cxn ang="0">
                  <a:pos x="129" y="142"/>
                </a:cxn>
                <a:cxn ang="0">
                  <a:pos x="149" y="144"/>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w="9525">
              <a:noFill/>
              <a:round/>
              <a:headEnd type="none" w="sm" len="sm"/>
              <a:tailEnd type="none" w="sm" len="sm"/>
            </a:ln>
            <a:effectLst/>
          </p:spPr>
          <p:txBody>
            <a:bodyPr/>
            <a:lstStyle/>
            <a:p>
              <a:pPr>
                <a:defRPr/>
              </a:pPr>
              <a:endParaRPr lang="en-CA" dirty="0">
                <a:cs typeface="+mn-cs"/>
              </a:endParaRPr>
            </a:p>
          </p:txBody>
        </p:sp>
      </p:grpSp>
      <p:grpSp>
        <p:nvGrpSpPr>
          <p:cNvPr id="24" name="Group 25"/>
          <p:cNvGrpSpPr>
            <a:grpSpLocks/>
          </p:cNvGrpSpPr>
          <p:nvPr/>
        </p:nvGrpSpPr>
        <p:grpSpPr bwMode="auto">
          <a:xfrm>
            <a:off x="5626100" y="114300"/>
            <a:ext cx="508000" cy="469900"/>
            <a:chOff x="3544" y="72"/>
            <a:chExt cx="320" cy="296"/>
          </a:xfrm>
        </p:grpSpPr>
        <p:sp>
          <p:nvSpPr>
            <p:cNvPr id="25" name="Oval 26"/>
            <p:cNvSpPr>
              <a:spLocks noChangeArrowheads="1"/>
            </p:cNvSpPr>
            <p:nvPr/>
          </p:nvSpPr>
          <p:spPr bwMode="auto">
            <a:xfrm>
              <a:off x="3544" y="72"/>
              <a:ext cx="320" cy="296"/>
            </a:xfrm>
            <a:prstGeom prst="ellipse">
              <a:avLst/>
            </a:prstGeom>
            <a:gradFill rotWithShape="0">
              <a:gsLst>
                <a:gs pos="0">
                  <a:srgbClr val="000000"/>
                </a:gs>
                <a:gs pos="100000">
                  <a:schemeClr val="folHlink"/>
                </a:gs>
              </a:gsLst>
              <a:lin ang="18900000" scaled="1"/>
            </a:gradFill>
            <a:ln w="9525">
              <a:noFill/>
              <a:round/>
              <a:headEnd/>
              <a:tailEnd/>
            </a:ln>
            <a:effectLst>
              <a:outerShdw dist="107763" dir="8100000" algn="ctr" rotWithShape="0">
                <a:schemeClr val="bg2"/>
              </a:outerShdw>
            </a:effectLst>
          </p:spPr>
          <p:txBody>
            <a:bodyPr/>
            <a:lstStyle/>
            <a:p>
              <a:pPr>
                <a:defRPr/>
              </a:pPr>
              <a:endParaRPr lang="en-CA" dirty="0">
                <a:cs typeface="+mn-cs"/>
              </a:endParaRPr>
            </a:p>
          </p:txBody>
        </p:sp>
        <p:sp>
          <p:nvSpPr>
            <p:cNvPr id="26" name="Freeform 27"/>
            <p:cNvSpPr>
              <a:spLocks/>
            </p:cNvSpPr>
            <p:nvPr/>
          </p:nvSpPr>
          <p:spPr bwMode="auto">
            <a:xfrm>
              <a:off x="3700" y="77"/>
              <a:ext cx="160" cy="150"/>
            </a:xfrm>
            <a:custGeom>
              <a:avLst/>
              <a:gdLst/>
              <a:ahLst/>
              <a:cxnLst>
                <a:cxn ang="0">
                  <a:pos x="0" y="3"/>
                </a:cxn>
                <a:cxn ang="0">
                  <a:pos x="29" y="0"/>
                </a:cxn>
                <a:cxn ang="0">
                  <a:pos x="55" y="8"/>
                </a:cxn>
                <a:cxn ang="0">
                  <a:pos x="83" y="19"/>
                </a:cxn>
                <a:cxn ang="0">
                  <a:pos x="106" y="34"/>
                </a:cxn>
                <a:cxn ang="0">
                  <a:pos x="127" y="55"/>
                </a:cxn>
                <a:cxn ang="0">
                  <a:pos x="143" y="78"/>
                </a:cxn>
                <a:cxn ang="0">
                  <a:pos x="155" y="107"/>
                </a:cxn>
                <a:cxn ang="0">
                  <a:pos x="159" y="138"/>
                </a:cxn>
                <a:cxn ang="0">
                  <a:pos x="155" y="149"/>
                </a:cxn>
                <a:cxn ang="0">
                  <a:pos x="153" y="134"/>
                </a:cxn>
                <a:cxn ang="0">
                  <a:pos x="146" y="101"/>
                </a:cxn>
                <a:cxn ang="0">
                  <a:pos x="134" y="78"/>
                </a:cxn>
                <a:cxn ang="0">
                  <a:pos x="117" y="58"/>
                </a:cxn>
                <a:cxn ang="0">
                  <a:pos x="97" y="40"/>
                </a:cxn>
                <a:cxn ang="0">
                  <a:pos x="74" y="25"/>
                </a:cxn>
                <a:cxn ang="0">
                  <a:pos x="50" y="15"/>
                </a:cxn>
                <a:cxn ang="0">
                  <a:pos x="27" y="7"/>
                </a:cxn>
                <a:cxn ang="0">
                  <a:pos x="7" y="5"/>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w="9525">
              <a:noFill/>
              <a:round/>
              <a:headEnd type="none" w="sm" len="sm"/>
              <a:tailEnd type="none" w="sm" len="sm"/>
            </a:ln>
            <a:effectLst/>
          </p:spPr>
          <p:txBody>
            <a:bodyPr/>
            <a:lstStyle/>
            <a:p>
              <a:pPr>
                <a:defRPr/>
              </a:pPr>
              <a:endParaRPr lang="en-CA" dirty="0">
                <a:cs typeface="+mn-cs"/>
              </a:endParaRPr>
            </a:p>
          </p:txBody>
        </p:sp>
        <p:sp>
          <p:nvSpPr>
            <p:cNvPr id="27" name="Freeform 28"/>
            <p:cNvSpPr>
              <a:spLocks/>
            </p:cNvSpPr>
            <p:nvPr/>
          </p:nvSpPr>
          <p:spPr bwMode="auto">
            <a:xfrm>
              <a:off x="3552" y="209"/>
              <a:ext cx="158" cy="151"/>
            </a:xfrm>
            <a:custGeom>
              <a:avLst/>
              <a:gdLst/>
              <a:ahLst/>
              <a:cxnLst>
                <a:cxn ang="0">
                  <a:pos x="157" y="146"/>
                </a:cxn>
                <a:cxn ang="0">
                  <a:pos x="128" y="150"/>
                </a:cxn>
                <a:cxn ang="0">
                  <a:pos x="101" y="141"/>
                </a:cxn>
                <a:cxn ang="0">
                  <a:pos x="74" y="130"/>
                </a:cxn>
                <a:cxn ang="0">
                  <a:pos x="52" y="115"/>
                </a:cxn>
                <a:cxn ang="0">
                  <a:pos x="30" y="94"/>
                </a:cxn>
                <a:cxn ang="0">
                  <a:pos x="15" y="70"/>
                </a:cxn>
                <a:cxn ang="0">
                  <a:pos x="3" y="41"/>
                </a:cxn>
                <a:cxn ang="0">
                  <a:pos x="0" y="10"/>
                </a:cxn>
                <a:cxn ang="0">
                  <a:pos x="3" y="0"/>
                </a:cxn>
                <a:cxn ang="0">
                  <a:pos x="5" y="15"/>
                </a:cxn>
                <a:cxn ang="0">
                  <a:pos x="12" y="47"/>
                </a:cxn>
                <a:cxn ang="0">
                  <a:pos x="24" y="70"/>
                </a:cxn>
                <a:cxn ang="0">
                  <a:pos x="41" y="91"/>
                </a:cxn>
                <a:cxn ang="0">
                  <a:pos x="61" y="109"/>
                </a:cxn>
                <a:cxn ang="0">
                  <a:pos x="83" y="123"/>
                </a:cxn>
                <a:cxn ang="0">
                  <a:pos x="107" y="134"/>
                </a:cxn>
                <a:cxn ang="0">
                  <a:pos x="129" y="142"/>
                </a:cxn>
                <a:cxn ang="0">
                  <a:pos x="149" y="144"/>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w="9525">
              <a:noFill/>
              <a:round/>
              <a:headEnd type="none" w="sm" len="sm"/>
              <a:tailEnd type="none" w="sm" len="sm"/>
            </a:ln>
            <a:effectLst/>
          </p:spPr>
          <p:txBody>
            <a:bodyPr/>
            <a:lstStyle/>
            <a:p>
              <a:pPr>
                <a:defRPr/>
              </a:pPr>
              <a:endParaRPr lang="en-CA" dirty="0">
                <a:cs typeface="+mn-cs"/>
              </a:endParaRPr>
            </a:p>
          </p:txBody>
        </p:sp>
      </p:grpSp>
      <p:grpSp>
        <p:nvGrpSpPr>
          <p:cNvPr id="28" name="Group 29"/>
          <p:cNvGrpSpPr>
            <a:grpSpLocks/>
          </p:cNvGrpSpPr>
          <p:nvPr/>
        </p:nvGrpSpPr>
        <p:grpSpPr bwMode="auto">
          <a:xfrm>
            <a:off x="88900" y="3200400"/>
            <a:ext cx="508000" cy="469900"/>
            <a:chOff x="56" y="2016"/>
            <a:chExt cx="320" cy="296"/>
          </a:xfrm>
        </p:grpSpPr>
        <p:sp>
          <p:nvSpPr>
            <p:cNvPr id="29" name="Oval 30"/>
            <p:cNvSpPr>
              <a:spLocks noChangeArrowheads="1"/>
            </p:cNvSpPr>
            <p:nvPr/>
          </p:nvSpPr>
          <p:spPr bwMode="auto">
            <a:xfrm>
              <a:off x="56" y="2016"/>
              <a:ext cx="320" cy="296"/>
            </a:xfrm>
            <a:prstGeom prst="ellipse">
              <a:avLst/>
            </a:prstGeom>
            <a:gradFill rotWithShape="0">
              <a:gsLst>
                <a:gs pos="0">
                  <a:srgbClr val="000000"/>
                </a:gs>
                <a:gs pos="100000">
                  <a:schemeClr val="folHlink"/>
                </a:gs>
              </a:gsLst>
              <a:lin ang="18900000" scaled="1"/>
            </a:gradFill>
            <a:ln w="9525">
              <a:noFill/>
              <a:round/>
              <a:headEnd/>
              <a:tailEnd/>
            </a:ln>
            <a:effectLst>
              <a:outerShdw dist="107763" dir="8100000" algn="ctr" rotWithShape="0">
                <a:schemeClr val="bg2"/>
              </a:outerShdw>
            </a:effectLst>
          </p:spPr>
          <p:txBody>
            <a:bodyPr/>
            <a:lstStyle/>
            <a:p>
              <a:pPr>
                <a:defRPr/>
              </a:pPr>
              <a:endParaRPr lang="en-CA" dirty="0">
                <a:cs typeface="+mn-cs"/>
              </a:endParaRPr>
            </a:p>
          </p:txBody>
        </p:sp>
        <p:sp>
          <p:nvSpPr>
            <p:cNvPr id="30" name="Freeform 31"/>
            <p:cNvSpPr>
              <a:spLocks/>
            </p:cNvSpPr>
            <p:nvPr/>
          </p:nvSpPr>
          <p:spPr bwMode="auto">
            <a:xfrm>
              <a:off x="212" y="2021"/>
              <a:ext cx="160" cy="150"/>
            </a:xfrm>
            <a:custGeom>
              <a:avLst/>
              <a:gdLst/>
              <a:ahLst/>
              <a:cxnLst>
                <a:cxn ang="0">
                  <a:pos x="0" y="3"/>
                </a:cxn>
                <a:cxn ang="0">
                  <a:pos x="29" y="0"/>
                </a:cxn>
                <a:cxn ang="0">
                  <a:pos x="55" y="8"/>
                </a:cxn>
                <a:cxn ang="0">
                  <a:pos x="83" y="19"/>
                </a:cxn>
                <a:cxn ang="0">
                  <a:pos x="106" y="34"/>
                </a:cxn>
                <a:cxn ang="0">
                  <a:pos x="127" y="55"/>
                </a:cxn>
                <a:cxn ang="0">
                  <a:pos x="143" y="78"/>
                </a:cxn>
                <a:cxn ang="0">
                  <a:pos x="155" y="107"/>
                </a:cxn>
                <a:cxn ang="0">
                  <a:pos x="159" y="138"/>
                </a:cxn>
                <a:cxn ang="0">
                  <a:pos x="155" y="149"/>
                </a:cxn>
                <a:cxn ang="0">
                  <a:pos x="153" y="134"/>
                </a:cxn>
                <a:cxn ang="0">
                  <a:pos x="146" y="101"/>
                </a:cxn>
                <a:cxn ang="0">
                  <a:pos x="134" y="78"/>
                </a:cxn>
                <a:cxn ang="0">
                  <a:pos x="117" y="58"/>
                </a:cxn>
                <a:cxn ang="0">
                  <a:pos x="97" y="40"/>
                </a:cxn>
                <a:cxn ang="0">
                  <a:pos x="74" y="25"/>
                </a:cxn>
                <a:cxn ang="0">
                  <a:pos x="50" y="15"/>
                </a:cxn>
                <a:cxn ang="0">
                  <a:pos x="27" y="7"/>
                </a:cxn>
                <a:cxn ang="0">
                  <a:pos x="7" y="5"/>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w="9525">
              <a:noFill/>
              <a:round/>
              <a:headEnd type="none" w="sm" len="sm"/>
              <a:tailEnd type="none" w="sm" len="sm"/>
            </a:ln>
            <a:effectLst/>
          </p:spPr>
          <p:txBody>
            <a:bodyPr/>
            <a:lstStyle/>
            <a:p>
              <a:pPr>
                <a:defRPr/>
              </a:pPr>
              <a:endParaRPr lang="en-CA" dirty="0">
                <a:cs typeface="+mn-cs"/>
              </a:endParaRPr>
            </a:p>
          </p:txBody>
        </p:sp>
        <p:sp>
          <p:nvSpPr>
            <p:cNvPr id="31" name="Freeform 32"/>
            <p:cNvSpPr>
              <a:spLocks/>
            </p:cNvSpPr>
            <p:nvPr/>
          </p:nvSpPr>
          <p:spPr bwMode="auto">
            <a:xfrm>
              <a:off x="64" y="2153"/>
              <a:ext cx="158" cy="151"/>
            </a:xfrm>
            <a:custGeom>
              <a:avLst/>
              <a:gdLst/>
              <a:ahLst/>
              <a:cxnLst>
                <a:cxn ang="0">
                  <a:pos x="157" y="146"/>
                </a:cxn>
                <a:cxn ang="0">
                  <a:pos x="128" y="150"/>
                </a:cxn>
                <a:cxn ang="0">
                  <a:pos x="101" y="141"/>
                </a:cxn>
                <a:cxn ang="0">
                  <a:pos x="74" y="130"/>
                </a:cxn>
                <a:cxn ang="0">
                  <a:pos x="52" y="115"/>
                </a:cxn>
                <a:cxn ang="0">
                  <a:pos x="30" y="94"/>
                </a:cxn>
                <a:cxn ang="0">
                  <a:pos x="15" y="70"/>
                </a:cxn>
                <a:cxn ang="0">
                  <a:pos x="3" y="41"/>
                </a:cxn>
                <a:cxn ang="0">
                  <a:pos x="0" y="10"/>
                </a:cxn>
                <a:cxn ang="0">
                  <a:pos x="3" y="0"/>
                </a:cxn>
                <a:cxn ang="0">
                  <a:pos x="5" y="15"/>
                </a:cxn>
                <a:cxn ang="0">
                  <a:pos x="12" y="47"/>
                </a:cxn>
                <a:cxn ang="0">
                  <a:pos x="24" y="70"/>
                </a:cxn>
                <a:cxn ang="0">
                  <a:pos x="41" y="91"/>
                </a:cxn>
                <a:cxn ang="0">
                  <a:pos x="61" y="109"/>
                </a:cxn>
                <a:cxn ang="0">
                  <a:pos x="83" y="123"/>
                </a:cxn>
                <a:cxn ang="0">
                  <a:pos x="107" y="134"/>
                </a:cxn>
                <a:cxn ang="0">
                  <a:pos x="129" y="142"/>
                </a:cxn>
                <a:cxn ang="0">
                  <a:pos x="149" y="144"/>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w="9525">
              <a:noFill/>
              <a:round/>
              <a:headEnd type="none" w="sm" len="sm"/>
              <a:tailEnd type="none" w="sm" len="sm"/>
            </a:ln>
            <a:effectLst/>
          </p:spPr>
          <p:txBody>
            <a:bodyPr/>
            <a:lstStyle/>
            <a:p>
              <a:pPr>
                <a:defRPr/>
              </a:pPr>
              <a:endParaRPr lang="en-CA" dirty="0">
                <a:cs typeface="+mn-cs"/>
              </a:endParaRPr>
            </a:p>
          </p:txBody>
        </p:sp>
      </p:grpSp>
      <p:grpSp>
        <p:nvGrpSpPr>
          <p:cNvPr id="32" name="Group 33"/>
          <p:cNvGrpSpPr>
            <a:grpSpLocks/>
          </p:cNvGrpSpPr>
          <p:nvPr/>
        </p:nvGrpSpPr>
        <p:grpSpPr bwMode="auto">
          <a:xfrm>
            <a:off x="8559800" y="3327400"/>
            <a:ext cx="508000" cy="469900"/>
            <a:chOff x="5392" y="2096"/>
            <a:chExt cx="320" cy="296"/>
          </a:xfrm>
        </p:grpSpPr>
        <p:sp>
          <p:nvSpPr>
            <p:cNvPr id="33" name="Oval 34"/>
            <p:cNvSpPr>
              <a:spLocks noChangeArrowheads="1"/>
            </p:cNvSpPr>
            <p:nvPr/>
          </p:nvSpPr>
          <p:spPr bwMode="auto">
            <a:xfrm>
              <a:off x="5392" y="2096"/>
              <a:ext cx="320" cy="296"/>
            </a:xfrm>
            <a:prstGeom prst="ellipse">
              <a:avLst/>
            </a:prstGeom>
            <a:gradFill rotWithShape="0">
              <a:gsLst>
                <a:gs pos="0">
                  <a:srgbClr val="000000"/>
                </a:gs>
                <a:gs pos="100000">
                  <a:schemeClr val="folHlink"/>
                </a:gs>
              </a:gsLst>
              <a:lin ang="18900000" scaled="1"/>
            </a:gradFill>
            <a:ln w="9525">
              <a:noFill/>
              <a:round/>
              <a:headEnd/>
              <a:tailEnd/>
            </a:ln>
            <a:effectLst>
              <a:outerShdw dist="107763" dir="8100000" algn="ctr" rotWithShape="0">
                <a:schemeClr val="bg2"/>
              </a:outerShdw>
            </a:effectLst>
          </p:spPr>
          <p:txBody>
            <a:bodyPr/>
            <a:lstStyle/>
            <a:p>
              <a:pPr>
                <a:defRPr/>
              </a:pPr>
              <a:endParaRPr lang="en-CA" dirty="0">
                <a:cs typeface="+mn-cs"/>
              </a:endParaRPr>
            </a:p>
          </p:txBody>
        </p:sp>
        <p:sp>
          <p:nvSpPr>
            <p:cNvPr id="34" name="Freeform 35"/>
            <p:cNvSpPr>
              <a:spLocks/>
            </p:cNvSpPr>
            <p:nvPr/>
          </p:nvSpPr>
          <p:spPr bwMode="auto">
            <a:xfrm>
              <a:off x="5548" y="2101"/>
              <a:ext cx="160" cy="150"/>
            </a:xfrm>
            <a:custGeom>
              <a:avLst/>
              <a:gdLst/>
              <a:ahLst/>
              <a:cxnLst>
                <a:cxn ang="0">
                  <a:pos x="0" y="3"/>
                </a:cxn>
                <a:cxn ang="0">
                  <a:pos x="29" y="0"/>
                </a:cxn>
                <a:cxn ang="0">
                  <a:pos x="55" y="8"/>
                </a:cxn>
                <a:cxn ang="0">
                  <a:pos x="83" y="19"/>
                </a:cxn>
                <a:cxn ang="0">
                  <a:pos x="106" y="34"/>
                </a:cxn>
                <a:cxn ang="0">
                  <a:pos x="127" y="55"/>
                </a:cxn>
                <a:cxn ang="0">
                  <a:pos x="143" y="78"/>
                </a:cxn>
                <a:cxn ang="0">
                  <a:pos x="155" y="107"/>
                </a:cxn>
                <a:cxn ang="0">
                  <a:pos x="159" y="138"/>
                </a:cxn>
                <a:cxn ang="0">
                  <a:pos x="155" y="149"/>
                </a:cxn>
                <a:cxn ang="0">
                  <a:pos x="153" y="134"/>
                </a:cxn>
                <a:cxn ang="0">
                  <a:pos x="146" y="101"/>
                </a:cxn>
                <a:cxn ang="0">
                  <a:pos x="134" y="78"/>
                </a:cxn>
                <a:cxn ang="0">
                  <a:pos x="117" y="58"/>
                </a:cxn>
                <a:cxn ang="0">
                  <a:pos x="97" y="40"/>
                </a:cxn>
                <a:cxn ang="0">
                  <a:pos x="74" y="25"/>
                </a:cxn>
                <a:cxn ang="0">
                  <a:pos x="50" y="15"/>
                </a:cxn>
                <a:cxn ang="0">
                  <a:pos x="27" y="7"/>
                </a:cxn>
                <a:cxn ang="0">
                  <a:pos x="7" y="5"/>
                </a:cxn>
              </a:cxnLst>
              <a:rect l="0" t="0" r="r" b="b"/>
              <a:pathLst>
                <a:path w="160" h="150">
                  <a:moveTo>
                    <a:pt x="0" y="3"/>
                  </a:moveTo>
                  <a:lnTo>
                    <a:pt x="29" y="0"/>
                  </a:lnTo>
                  <a:lnTo>
                    <a:pt x="55" y="8"/>
                  </a:lnTo>
                  <a:lnTo>
                    <a:pt x="83" y="19"/>
                  </a:lnTo>
                  <a:lnTo>
                    <a:pt x="106" y="34"/>
                  </a:lnTo>
                  <a:lnTo>
                    <a:pt x="127" y="55"/>
                  </a:lnTo>
                  <a:lnTo>
                    <a:pt x="143" y="78"/>
                  </a:lnTo>
                  <a:lnTo>
                    <a:pt x="155" y="107"/>
                  </a:lnTo>
                  <a:lnTo>
                    <a:pt x="159" y="138"/>
                  </a:lnTo>
                  <a:lnTo>
                    <a:pt x="155" y="149"/>
                  </a:lnTo>
                  <a:lnTo>
                    <a:pt x="153" y="134"/>
                  </a:lnTo>
                  <a:lnTo>
                    <a:pt x="146" y="101"/>
                  </a:lnTo>
                  <a:lnTo>
                    <a:pt x="134" y="78"/>
                  </a:lnTo>
                  <a:lnTo>
                    <a:pt x="117" y="58"/>
                  </a:lnTo>
                  <a:lnTo>
                    <a:pt x="97" y="40"/>
                  </a:lnTo>
                  <a:lnTo>
                    <a:pt x="74" y="25"/>
                  </a:lnTo>
                  <a:lnTo>
                    <a:pt x="50" y="15"/>
                  </a:lnTo>
                  <a:lnTo>
                    <a:pt x="27" y="7"/>
                  </a:lnTo>
                  <a:lnTo>
                    <a:pt x="7" y="5"/>
                  </a:lnTo>
                </a:path>
              </a:pathLst>
            </a:custGeom>
            <a:solidFill>
              <a:srgbClr val="FFFFFF"/>
            </a:solidFill>
            <a:ln w="9525">
              <a:noFill/>
              <a:round/>
              <a:headEnd type="none" w="sm" len="sm"/>
              <a:tailEnd type="none" w="sm" len="sm"/>
            </a:ln>
            <a:effectLst/>
          </p:spPr>
          <p:txBody>
            <a:bodyPr/>
            <a:lstStyle/>
            <a:p>
              <a:pPr>
                <a:defRPr/>
              </a:pPr>
              <a:endParaRPr lang="en-CA" dirty="0">
                <a:cs typeface="+mn-cs"/>
              </a:endParaRPr>
            </a:p>
          </p:txBody>
        </p:sp>
        <p:sp>
          <p:nvSpPr>
            <p:cNvPr id="35" name="Freeform 36"/>
            <p:cNvSpPr>
              <a:spLocks/>
            </p:cNvSpPr>
            <p:nvPr/>
          </p:nvSpPr>
          <p:spPr bwMode="auto">
            <a:xfrm>
              <a:off x="5400" y="2233"/>
              <a:ext cx="158" cy="151"/>
            </a:xfrm>
            <a:custGeom>
              <a:avLst/>
              <a:gdLst/>
              <a:ahLst/>
              <a:cxnLst>
                <a:cxn ang="0">
                  <a:pos x="157" y="146"/>
                </a:cxn>
                <a:cxn ang="0">
                  <a:pos x="128" y="150"/>
                </a:cxn>
                <a:cxn ang="0">
                  <a:pos x="101" y="141"/>
                </a:cxn>
                <a:cxn ang="0">
                  <a:pos x="74" y="130"/>
                </a:cxn>
                <a:cxn ang="0">
                  <a:pos x="52" y="115"/>
                </a:cxn>
                <a:cxn ang="0">
                  <a:pos x="30" y="94"/>
                </a:cxn>
                <a:cxn ang="0">
                  <a:pos x="15" y="70"/>
                </a:cxn>
                <a:cxn ang="0">
                  <a:pos x="3" y="41"/>
                </a:cxn>
                <a:cxn ang="0">
                  <a:pos x="0" y="10"/>
                </a:cxn>
                <a:cxn ang="0">
                  <a:pos x="3" y="0"/>
                </a:cxn>
                <a:cxn ang="0">
                  <a:pos x="5" y="15"/>
                </a:cxn>
                <a:cxn ang="0">
                  <a:pos x="12" y="47"/>
                </a:cxn>
                <a:cxn ang="0">
                  <a:pos x="24" y="70"/>
                </a:cxn>
                <a:cxn ang="0">
                  <a:pos x="41" y="91"/>
                </a:cxn>
                <a:cxn ang="0">
                  <a:pos x="61" y="109"/>
                </a:cxn>
                <a:cxn ang="0">
                  <a:pos x="83" y="123"/>
                </a:cxn>
                <a:cxn ang="0">
                  <a:pos x="107" y="134"/>
                </a:cxn>
                <a:cxn ang="0">
                  <a:pos x="129" y="142"/>
                </a:cxn>
                <a:cxn ang="0">
                  <a:pos x="149" y="144"/>
                </a:cxn>
              </a:cxnLst>
              <a:rect l="0" t="0" r="r" b="b"/>
              <a:pathLst>
                <a:path w="158" h="151">
                  <a:moveTo>
                    <a:pt x="157" y="146"/>
                  </a:moveTo>
                  <a:lnTo>
                    <a:pt x="128" y="150"/>
                  </a:lnTo>
                  <a:lnTo>
                    <a:pt x="101" y="141"/>
                  </a:lnTo>
                  <a:lnTo>
                    <a:pt x="74" y="130"/>
                  </a:lnTo>
                  <a:lnTo>
                    <a:pt x="52" y="115"/>
                  </a:lnTo>
                  <a:lnTo>
                    <a:pt x="30" y="94"/>
                  </a:lnTo>
                  <a:lnTo>
                    <a:pt x="15" y="70"/>
                  </a:lnTo>
                  <a:lnTo>
                    <a:pt x="3" y="41"/>
                  </a:lnTo>
                  <a:lnTo>
                    <a:pt x="0" y="10"/>
                  </a:lnTo>
                  <a:lnTo>
                    <a:pt x="3" y="0"/>
                  </a:lnTo>
                  <a:lnTo>
                    <a:pt x="5" y="15"/>
                  </a:lnTo>
                  <a:lnTo>
                    <a:pt x="12" y="47"/>
                  </a:lnTo>
                  <a:lnTo>
                    <a:pt x="24" y="70"/>
                  </a:lnTo>
                  <a:lnTo>
                    <a:pt x="41" y="91"/>
                  </a:lnTo>
                  <a:lnTo>
                    <a:pt x="61" y="109"/>
                  </a:lnTo>
                  <a:lnTo>
                    <a:pt x="83" y="123"/>
                  </a:lnTo>
                  <a:lnTo>
                    <a:pt x="107" y="134"/>
                  </a:lnTo>
                  <a:lnTo>
                    <a:pt x="129" y="142"/>
                  </a:lnTo>
                  <a:lnTo>
                    <a:pt x="149" y="144"/>
                  </a:lnTo>
                </a:path>
              </a:pathLst>
            </a:custGeom>
            <a:solidFill>
              <a:schemeClr val="bg1"/>
            </a:solidFill>
            <a:ln w="9525">
              <a:noFill/>
              <a:round/>
              <a:headEnd type="none" w="sm" len="sm"/>
              <a:tailEnd type="none" w="sm" len="sm"/>
            </a:ln>
            <a:effectLst/>
          </p:spPr>
          <p:txBody>
            <a:bodyPr/>
            <a:lstStyle/>
            <a:p>
              <a:pPr>
                <a:defRPr/>
              </a:pPr>
              <a:endParaRPr lang="en-CA" dirty="0">
                <a:cs typeface="+mn-cs"/>
              </a:endParaRPr>
            </a:p>
          </p:txBody>
        </p:sp>
      </p:grpSp>
      <p:sp>
        <p:nvSpPr>
          <p:cNvPr id="186405" name="Rectangle 37"/>
          <p:cNvSpPr>
            <a:spLocks noGrp="1" noChangeArrowheads="1"/>
          </p:cNvSpPr>
          <p:nvPr>
            <p:ph type="ctrTitle" sz="quarter"/>
          </p:nvPr>
        </p:nvSpPr>
        <p:spPr>
          <a:xfrm>
            <a:off x="685800" y="2286000"/>
            <a:ext cx="7772400" cy="1143000"/>
          </a:xfrm>
        </p:spPr>
        <p:txBody>
          <a:bodyPr lIns="91440" tIns="45720" rIns="91440" bIns="45720"/>
          <a:lstStyle>
            <a:lvl1pPr>
              <a:defRPr>
                <a:effectLst>
                  <a:outerShdw blurRad="38100" dist="38100" dir="2700000" algn="tl">
                    <a:srgbClr val="000000"/>
                  </a:outerShdw>
                </a:effectLst>
              </a:defRPr>
            </a:lvl1pPr>
          </a:lstStyle>
          <a:p>
            <a:r>
              <a:rPr lang="en-US"/>
              <a:t>Click to edit Master title style</a:t>
            </a:r>
          </a:p>
        </p:txBody>
      </p:sp>
      <p:sp>
        <p:nvSpPr>
          <p:cNvPr id="186406" name="Rectangle 38"/>
          <p:cNvSpPr>
            <a:spLocks noGrp="1" noChangeArrowheads="1"/>
          </p:cNvSpPr>
          <p:nvPr>
            <p:ph type="subTitle" sz="quarter" idx="1"/>
          </p:nvPr>
        </p:nvSpPr>
        <p:spPr>
          <a:xfrm>
            <a:off x="1371600" y="3886200"/>
            <a:ext cx="6400800" cy="1752600"/>
          </a:xfrm>
        </p:spPr>
        <p:txBody>
          <a:bodyPr lIns="91440" tIns="45720" rIns="91440" bIns="45720"/>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36" name="Rectangle 2"/>
          <p:cNvSpPr>
            <a:spLocks noGrp="1" noChangeArrowheads="1"/>
          </p:cNvSpPr>
          <p:nvPr>
            <p:ph type="dt" sz="quarter" idx="10"/>
          </p:nvPr>
        </p:nvSpPr>
        <p:spPr/>
        <p:txBody>
          <a:bodyPr/>
          <a:lstStyle>
            <a:lvl1pPr>
              <a:defRPr dirty="0"/>
            </a:lvl1pPr>
          </a:lstStyle>
          <a:p>
            <a:pPr>
              <a:defRPr/>
            </a:pPr>
            <a:endParaRPr lang="en-US"/>
          </a:p>
        </p:txBody>
      </p:sp>
      <p:sp>
        <p:nvSpPr>
          <p:cNvPr id="37" name="Rectangle 3"/>
          <p:cNvSpPr>
            <a:spLocks noGrp="1" noChangeArrowheads="1"/>
          </p:cNvSpPr>
          <p:nvPr>
            <p:ph type="ftr" sz="quarter" idx="11"/>
          </p:nvPr>
        </p:nvSpPr>
        <p:spPr/>
        <p:txBody>
          <a:bodyPr/>
          <a:lstStyle>
            <a:lvl1pPr>
              <a:defRPr dirty="0"/>
            </a:lvl1pPr>
          </a:lstStyle>
          <a:p>
            <a:pPr>
              <a:defRPr/>
            </a:pPr>
            <a:endParaRPr lang="en-US"/>
          </a:p>
        </p:txBody>
      </p:sp>
      <p:sp>
        <p:nvSpPr>
          <p:cNvPr id="38" name="Rectangle 4"/>
          <p:cNvSpPr>
            <a:spLocks noGrp="1" noChangeArrowheads="1"/>
          </p:cNvSpPr>
          <p:nvPr>
            <p:ph type="sldNum" sz="quarter" idx="12"/>
          </p:nvPr>
        </p:nvSpPr>
        <p:spPr/>
        <p:txBody>
          <a:bodyPr/>
          <a:lstStyle>
            <a:lvl1pPr>
              <a:defRPr dirty="0"/>
            </a:lvl1pPr>
          </a:lstStyle>
          <a:p>
            <a:pPr>
              <a:defRPr/>
            </a:pPr>
            <a:endParaRPr lang="en-US"/>
          </a:p>
        </p:txBody>
      </p:sp>
    </p:spTree>
  </p:cSld>
  <p:clrMapOvr>
    <a:masterClrMapping/>
  </p:clrMapOvr>
  <p:transition spd="slow">
    <p:random/>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black">
            <a:xfrm>
              <a:off x="1008" y="0"/>
              <a:ext cx="4752" cy="4320"/>
            </a:xfrm>
            <a:prstGeom prst="rect">
              <a:avLst/>
            </a:prstGeom>
            <a:solidFill>
              <a:schemeClr val="bg1"/>
            </a:solidFill>
            <a:ln w="9525">
              <a:noFill/>
              <a:miter lim="800000"/>
              <a:headEnd/>
              <a:tailEnd/>
            </a:ln>
            <a:effectLst/>
          </p:spPr>
          <p:txBody>
            <a:bodyPr wrap="none" anchor="ctr"/>
            <a:lstStyle/>
            <a:p>
              <a:pPr>
                <a:defRPr/>
              </a:pPr>
              <a:endParaRPr lang="en-CA" dirty="0">
                <a:cs typeface="+mn-cs"/>
              </a:endParaRPr>
            </a:p>
          </p:txBody>
        </p:sp>
        <p:sp>
          <p:nvSpPr>
            <p:cNvPr id="6" name="Rectangle 4"/>
            <p:cNvSpPr>
              <a:spLocks noChangeArrowheads="1"/>
            </p:cNvSpPr>
            <p:nvPr/>
          </p:nvSpPr>
          <p:spPr bwMode="ltGray">
            <a:xfrm>
              <a:off x="0" y="0"/>
              <a:ext cx="1008" cy="4320"/>
            </a:xfrm>
            <a:prstGeom prst="rect">
              <a:avLst/>
            </a:prstGeom>
            <a:solidFill>
              <a:schemeClr val="accent1"/>
            </a:solidFill>
            <a:ln w="9525">
              <a:noFill/>
              <a:miter lim="800000"/>
              <a:headEnd/>
              <a:tailEnd/>
            </a:ln>
          </p:spPr>
          <p:txBody>
            <a:bodyPr wrap="none" anchor="ctr"/>
            <a:lstStyle/>
            <a:p>
              <a:pPr algn="ctr" eaLnBrk="0" hangingPunct="0">
                <a:defRPr/>
              </a:pPr>
              <a:endParaRPr lang="en-US" dirty="0">
                <a:solidFill>
                  <a:schemeClr val="tx2"/>
                </a:solidFill>
                <a:cs typeface="+mn-cs"/>
              </a:endParaRPr>
            </a:p>
          </p:txBody>
        </p:sp>
        <p:sp>
          <p:nvSpPr>
            <p:cNvPr id="7" name="Freeform 5"/>
            <p:cNvSpPr>
              <a:spLocks/>
            </p:cNvSpPr>
            <p:nvPr/>
          </p:nvSpPr>
          <p:spPr bwMode="ltGray">
            <a:xfrm>
              <a:off x="0" y="0"/>
              <a:ext cx="5760" cy="2400"/>
            </a:xfrm>
            <a:custGeom>
              <a:avLst/>
              <a:gdLst/>
              <a:ahLst/>
              <a:cxnLst>
                <a:cxn ang="0">
                  <a:pos x="0" y="1200"/>
                </a:cxn>
                <a:cxn ang="0">
                  <a:pos x="1008" y="2400"/>
                </a:cxn>
                <a:cxn ang="0">
                  <a:pos x="5760" y="1536"/>
                </a:cxn>
                <a:cxn ang="0">
                  <a:pos x="5760" y="0"/>
                </a:cxn>
                <a:cxn ang="0">
                  <a:pos x="0" y="0"/>
                </a:cxn>
                <a:cxn ang="0">
                  <a:pos x="0" y="1200"/>
                </a:cxn>
              </a:cxnLst>
              <a:rect l="0" t="0" r="r" b="b"/>
              <a:pathLst>
                <a:path w="5760" h="2400">
                  <a:moveTo>
                    <a:pt x="0" y="1200"/>
                  </a:moveTo>
                  <a:lnTo>
                    <a:pt x="1008" y="2400"/>
                  </a:lnTo>
                  <a:lnTo>
                    <a:pt x="5760" y="1536"/>
                  </a:lnTo>
                  <a:lnTo>
                    <a:pt x="5760" y="0"/>
                  </a:lnTo>
                  <a:lnTo>
                    <a:pt x="0" y="0"/>
                  </a:lnTo>
                  <a:lnTo>
                    <a:pt x="0" y="1200"/>
                  </a:lnTo>
                  <a:close/>
                </a:path>
              </a:pathLst>
            </a:custGeom>
            <a:solidFill>
              <a:schemeClr val="bg2"/>
            </a:solidFill>
            <a:ln w="9525">
              <a:noFill/>
              <a:round/>
              <a:headEnd/>
              <a:tailEnd/>
            </a:ln>
          </p:spPr>
          <p:txBody>
            <a:bodyPr wrap="none" anchor="ctr"/>
            <a:lstStyle/>
            <a:p>
              <a:pPr>
                <a:defRPr/>
              </a:pPr>
              <a:endParaRPr lang="en-CA" dirty="0">
                <a:cs typeface="+mn-cs"/>
              </a:endParaRPr>
            </a:p>
          </p:txBody>
        </p:sp>
      </p:grpSp>
      <p:sp>
        <p:nvSpPr>
          <p:cNvPr id="193542" name="Rectangle 6"/>
          <p:cNvSpPr>
            <a:spLocks noGrp="1" noChangeArrowheads="1"/>
          </p:cNvSpPr>
          <p:nvPr>
            <p:ph type="ctrTitle"/>
          </p:nvPr>
        </p:nvSpPr>
        <p:spPr>
          <a:xfrm>
            <a:off x="685800" y="1447800"/>
            <a:ext cx="7772400" cy="1143000"/>
          </a:xfrm>
        </p:spPr>
        <p:txBody>
          <a:bodyPr/>
          <a:lstStyle>
            <a:lvl1pPr>
              <a:defRPr/>
            </a:lvl1pPr>
          </a:lstStyle>
          <a:p>
            <a:r>
              <a:rPr lang="en-US"/>
              <a:t>Click to edit Master title style</a:t>
            </a:r>
          </a:p>
        </p:txBody>
      </p:sp>
      <p:sp>
        <p:nvSpPr>
          <p:cNvPr id="193543" name="Rectangle 7"/>
          <p:cNvSpPr>
            <a:spLocks noGrp="1" noChangeArrowheads="1"/>
          </p:cNvSpPr>
          <p:nvPr>
            <p:ph type="subTitle" idx="1"/>
          </p:nvPr>
        </p:nvSpPr>
        <p:spPr>
          <a:xfrm>
            <a:off x="2057400" y="3886200"/>
            <a:ext cx="6400800" cy="1752600"/>
          </a:xfrm>
        </p:spPr>
        <p:txBody>
          <a:bodyPr/>
          <a:lstStyle>
            <a:lvl1pPr marL="0" indent="0">
              <a:buFontTx/>
              <a:buNone/>
              <a:defRPr/>
            </a:lvl1pPr>
          </a:lstStyle>
          <a:p>
            <a:r>
              <a:rPr lang="en-US"/>
              <a:t>Click to edit Master subtitle style</a:t>
            </a:r>
          </a:p>
        </p:txBody>
      </p:sp>
      <p:sp>
        <p:nvSpPr>
          <p:cNvPr id="8" name="Rectangle 8"/>
          <p:cNvSpPr>
            <a:spLocks noGrp="1" noChangeArrowheads="1"/>
          </p:cNvSpPr>
          <p:nvPr>
            <p:ph type="dt" sz="half" idx="10"/>
          </p:nvPr>
        </p:nvSpPr>
        <p:spPr/>
        <p:txBody>
          <a:bodyPr/>
          <a:lstStyle>
            <a:lvl1pPr>
              <a:defRPr>
                <a:solidFill>
                  <a:srgbClr val="808080"/>
                </a:solidFill>
              </a:defRPr>
            </a:lvl1pPr>
          </a:lstStyle>
          <a:p>
            <a:pPr>
              <a:defRPr/>
            </a:pPr>
            <a:fld id="{CDAA90CC-6540-4D84-BE3E-8AA02B7C320F}" type="datetimeFigureOut">
              <a:rPr lang="en-US"/>
              <a:pPr>
                <a:defRPr/>
              </a:pPr>
              <a:t>9/14/2011</a:t>
            </a:fld>
            <a:endParaRPr lang="en-US" dirty="0"/>
          </a:p>
        </p:txBody>
      </p:sp>
      <p:sp>
        <p:nvSpPr>
          <p:cNvPr id="9" name="Rectangle 9"/>
          <p:cNvSpPr>
            <a:spLocks noGrp="1" noChangeArrowheads="1"/>
          </p:cNvSpPr>
          <p:nvPr>
            <p:ph type="ftr" sz="quarter" idx="11"/>
          </p:nvPr>
        </p:nvSpPr>
        <p:spPr/>
        <p:txBody>
          <a:bodyPr/>
          <a:lstStyle>
            <a:lvl1pPr>
              <a:defRPr dirty="0">
                <a:solidFill>
                  <a:srgbClr val="808080"/>
                </a:solidFill>
              </a:defRPr>
            </a:lvl1pPr>
          </a:lstStyle>
          <a:p>
            <a:pPr>
              <a:defRPr/>
            </a:pPr>
            <a:endParaRPr lang="en-US"/>
          </a:p>
        </p:txBody>
      </p:sp>
      <p:sp>
        <p:nvSpPr>
          <p:cNvPr id="10" name="Rectangle 10"/>
          <p:cNvSpPr>
            <a:spLocks noGrp="1" noChangeArrowheads="1"/>
          </p:cNvSpPr>
          <p:nvPr>
            <p:ph type="sldNum" sz="quarter" idx="12"/>
          </p:nvPr>
        </p:nvSpPr>
        <p:spPr/>
        <p:txBody>
          <a:bodyPr/>
          <a:lstStyle>
            <a:lvl1pPr>
              <a:defRPr>
                <a:solidFill>
                  <a:srgbClr val="808080"/>
                </a:solidFill>
              </a:defRPr>
            </a:lvl1pPr>
          </a:lstStyle>
          <a:p>
            <a:pPr>
              <a:defRPr/>
            </a:pPr>
            <a:fld id="{DFB954F6-A473-4430-9953-B94218922CB7}" type="slidenum">
              <a:rPr lang="en-US"/>
              <a:pPr>
                <a:defRPr/>
              </a:pPr>
              <a:t>‹#›</a:t>
            </a:fld>
            <a:endParaRPr lang="en-US" dirty="0"/>
          </a:p>
        </p:txBody>
      </p:sp>
    </p:spTree>
  </p:cSld>
  <p:clrMapOvr>
    <a:masterClrMapping/>
  </p:clrMapOvr>
  <p:transition spd="slow">
    <p:random/>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676400" y="6400800"/>
            <a:ext cx="1905000" cy="457200"/>
          </a:xfrm>
        </p:spPr>
        <p:txBody>
          <a:bodyPr/>
          <a:lstStyle>
            <a:lvl1pPr>
              <a:defRPr/>
            </a:lvl1pPr>
          </a:lstStyle>
          <a:p>
            <a:pPr>
              <a:defRPr/>
            </a:pPr>
            <a:fld id="{D8593268-C8B1-4C44-BB33-B9CD8E80E188}" type="datetimeFigureOut">
              <a:rPr lang="en-US"/>
              <a:pPr>
                <a:defRPr/>
              </a:pPr>
              <a:t>9/14/2011</a:t>
            </a:fld>
            <a:endParaRPr lang="en-US" dirty="0"/>
          </a:p>
        </p:txBody>
      </p:sp>
      <p:sp>
        <p:nvSpPr>
          <p:cNvPr id="3" name="Footer Placeholder 2"/>
          <p:cNvSpPr>
            <a:spLocks noGrp="1"/>
          </p:cNvSpPr>
          <p:nvPr>
            <p:ph type="ftr" sz="quarter" idx="11"/>
          </p:nvPr>
        </p:nvSpPr>
        <p:spPr>
          <a:xfrm>
            <a:off x="3962400" y="6400800"/>
            <a:ext cx="2895600" cy="457200"/>
          </a:xfrm>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7239000" y="6400800"/>
            <a:ext cx="1905000" cy="457200"/>
          </a:xfrm>
        </p:spPr>
        <p:txBody>
          <a:bodyPr/>
          <a:lstStyle>
            <a:lvl1pPr>
              <a:defRPr/>
            </a:lvl1pPr>
          </a:lstStyle>
          <a:p>
            <a:pPr>
              <a:defRPr/>
            </a:pPr>
            <a:fld id="{557A964A-43A8-491D-ACCC-E5FCF2E072AC}" type="slidenum">
              <a:rPr lang="en-US"/>
              <a:pPr>
                <a:defRPr/>
              </a:pPr>
              <a:t>‹#›</a:t>
            </a:fld>
            <a:endParaRPr lang="en-US" dirty="0"/>
          </a:p>
        </p:txBody>
      </p:sp>
    </p:spTree>
  </p:cSld>
  <p:clrMapOvr>
    <a:masterClrMapping/>
  </p:clrMapOvr>
  <p:transition spd="slow">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713"/>
            <a:ext cx="6172200" cy="1524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342900" y="2046289"/>
            <a:ext cx="3030539"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9"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3484565" y="2046289"/>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5"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1032"/>
          <p:cNvSpPr>
            <a:spLocks noGrp="1" noChangeArrowheads="1"/>
          </p:cNvSpPr>
          <p:nvPr>
            <p:ph type="dt" sz="half" idx="10"/>
          </p:nvPr>
        </p:nvSpPr>
        <p:spPr>
          <a:ln/>
        </p:spPr>
        <p:txBody>
          <a:bodyPr/>
          <a:lstStyle>
            <a:lvl1pPr>
              <a:defRPr/>
            </a:lvl1pPr>
          </a:lstStyle>
          <a:p>
            <a:pPr>
              <a:defRPr/>
            </a:pPr>
            <a:endParaRPr lang="en-US"/>
          </a:p>
        </p:txBody>
      </p:sp>
      <p:sp>
        <p:nvSpPr>
          <p:cNvPr id="8" name="Rectangle 1033"/>
          <p:cNvSpPr>
            <a:spLocks noGrp="1" noChangeArrowheads="1"/>
          </p:cNvSpPr>
          <p:nvPr>
            <p:ph type="ftr" sz="quarter" idx="11"/>
          </p:nvPr>
        </p:nvSpPr>
        <p:spPr>
          <a:ln/>
        </p:spPr>
        <p:txBody>
          <a:bodyPr/>
          <a:lstStyle>
            <a:lvl1pPr>
              <a:defRPr/>
            </a:lvl1pPr>
          </a:lstStyle>
          <a:p>
            <a:pPr>
              <a:defRPr/>
            </a:pPr>
            <a:endParaRPr lang="en-US"/>
          </a:p>
        </p:txBody>
      </p:sp>
      <p:sp>
        <p:nvSpPr>
          <p:cNvPr id="9" name="Rectangle 1034"/>
          <p:cNvSpPr>
            <a:spLocks noGrp="1" noChangeArrowheads="1"/>
          </p:cNvSpPr>
          <p:nvPr>
            <p:ph type="sldNum" sz="quarter" idx="12"/>
          </p:nvPr>
        </p:nvSpPr>
        <p:spPr>
          <a:ln/>
        </p:spPr>
        <p:txBody>
          <a:bodyPr/>
          <a:lstStyle>
            <a:lvl1pPr>
              <a:defRPr/>
            </a:lvl1pPr>
          </a:lstStyle>
          <a:p>
            <a:pPr>
              <a:defRPr/>
            </a:pPr>
            <a:fld id="{9900918C-E1D4-47CA-8FD2-B1E3BD600DC4}" type="slidenum">
              <a:rPr lang="en-US"/>
              <a:pPr>
                <a:defRPr/>
              </a:pPr>
              <a:t>‹#›</a:t>
            </a:fld>
            <a:endParaRPr lang="en-US" dirty="0"/>
          </a:p>
        </p:txBody>
      </p:sp>
    </p:spTree>
  </p:cSld>
  <p:clrMapOvr>
    <a:masterClrMapping/>
  </p:clrMapOvr>
  <p:transition spd="slow">
    <p:random/>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hidden">
          <a:xfrm>
            <a:off x="2895600" y="0"/>
            <a:ext cx="3352800" cy="6856413"/>
          </a:xfrm>
          <a:prstGeom prst="rect">
            <a:avLst/>
          </a:prstGeom>
          <a:gradFill rotWithShape="0">
            <a:gsLst>
              <a:gs pos="0">
                <a:schemeClr val="bg2"/>
              </a:gs>
              <a:gs pos="50000">
                <a:schemeClr val="bg1"/>
              </a:gs>
              <a:gs pos="100000">
                <a:schemeClr val="bg2"/>
              </a:gs>
            </a:gsLst>
            <a:lin ang="5400000" scaled="1"/>
          </a:gradFill>
          <a:ln>
            <a:noFill/>
          </a:ln>
          <a:effectLst/>
          <a:extLst/>
        </p:spPr>
        <p:txBody>
          <a:bodyPr/>
          <a:lstStyle/>
          <a:p>
            <a:pPr>
              <a:defRPr/>
            </a:pPr>
            <a:endParaRPr kumimoji="1" lang="en-US" dirty="0">
              <a:solidFill>
                <a:srgbClr val="EAEAEA"/>
              </a:solidFill>
              <a:latin typeface="Times New Roman" charset="0"/>
              <a:cs typeface="+mn-cs"/>
            </a:endParaRPr>
          </a:p>
        </p:txBody>
      </p:sp>
      <p:grpSp>
        <p:nvGrpSpPr>
          <p:cNvPr id="5" name="Group 3"/>
          <p:cNvGrpSpPr>
            <a:grpSpLocks/>
          </p:cNvGrpSpPr>
          <p:nvPr/>
        </p:nvGrpSpPr>
        <p:grpSpPr bwMode="auto">
          <a:xfrm>
            <a:off x="2133600" y="473075"/>
            <a:ext cx="4878388" cy="3490913"/>
            <a:chOff x="1344" y="298"/>
            <a:chExt cx="3073" cy="2199"/>
          </a:xfrm>
        </p:grpSpPr>
        <p:sp>
          <p:nvSpPr>
            <p:cNvPr id="6" name="Freeform 4"/>
            <p:cNvSpPr>
              <a:spLocks/>
            </p:cNvSpPr>
            <p:nvPr/>
          </p:nvSpPr>
          <p:spPr bwMode="auto">
            <a:xfrm>
              <a:off x="1344" y="1035"/>
              <a:ext cx="1019" cy="907"/>
            </a:xfrm>
            <a:custGeom>
              <a:avLst/>
              <a:gdLst>
                <a:gd name="T0" fmla="*/ 0 w 1019"/>
                <a:gd name="T1" fmla="*/ 566 h 907"/>
                <a:gd name="T2" fmla="*/ 0 w 1019"/>
                <a:gd name="T3" fmla="*/ 906 h 907"/>
                <a:gd name="T4" fmla="*/ 1014 w 1019"/>
                <a:gd name="T5" fmla="*/ 283 h 907"/>
                <a:gd name="T6" fmla="*/ 1018 w 1019"/>
                <a:gd name="T7" fmla="*/ 307 h 907"/>
                <a:gd name="T8" fmla="*/ 869 w 1019"/>
                <a:gd name="T9" fmla="*/ 0 h 907"/>
                <a:gd name="T10" fmla="*/ 0 w 1019"/>
                <a:gd name="T11" fmla="*/ 566 h 907"/>
              </a:gdLst>
              <a:ahLst/>
              <a:cxnLst>
                <a:cxn ang="0">
                  <a:pos x="T0" y="T1"/>
                </a:cxn>
                <a:cxn ang="0">
                  <a:pos x="T2" y="T3"/>
                </a:cxn>
                <a:cxn ang="0">
                  <a:pos x="T4" y="T5"/>
                </a:cxn>
                <a:cxn ang="0">
                  <a:pos x="T6" y="T7"/>
                </a:cxn>
                <a:cxn ang="0">
                  <a:pos x="T8" y="T9"/>
                </a:cxn>
                <a:cxn ang="0">
                  <a:pos x="T10" y="T11"/>
                </a:cxn>
              </a:cxnLst>
              <a:rect l="0" t="0" r="r" b="b"/>
              <a:pathLst>
                <a:path w="1019" h="907">
                  <a:moveTo>
                    <a:pt x="0" y="566"/>
                  </a:moveTo>
                  <a:lnTo>
                    <a:pt x="0" y="906"/>
                  </a:lnTo>
                  <a:lnTo>
                    <a:pt x="1014" y="283"/>
                  </a:lnTo>
                  <a:lnTo>
                    <a:pt x="1018" y="307"/>
                  </a:lnTo>
                  <a:lnTo>
                    <a:pt x="869" y="0"/>
                  </a:lnTo>
                  <a:lnTo>
                    <a:pt x="0" y="566"/>
                  </a:lnTo>
                </a:path>
              </a:pathLst>
            </a:custGeom>
            <a:gradFill rotWithShape="0">
              <a:gsLst>
                <a:gs pos="0">
                  <a:schemeClr val="bg1"/>
                </a:gs>
                <a:gs pos="100000">
                  <a:schemeClr val="bg2"/>
                </a:gs>
              </a:gsLst>
              <a:lin ang="0" scaled="1"/>
            </a:gradFill>
            <a:ln>
              <a:noFill/>
            </a:ln>
            <a:effectLst/>
            <a:extLst/>
          </p:spPr>
          <p:txBody>
            <a:bodyPr/>
            <a:lstStyle/>
            <a:p>
              <a:pPr>
                <a:defRPr/>
              </a:pPr>
              <a:endParaRPr lang="en-US" dirty="0">
                <a:solidFill>
                  <a:srgbClr val="EAEAEA"/>
                </a:solidFill>
                <a:latin typeface="Tahoma" pitchFamily="34" charset="0"/>
                <a:cs typeface="+mn-cs"/>
              </a:endParaRPr>
            </a:p>
          </p:txBody>
        </p:sp>
        <p:sp>
          <p:nvSpPr>
            <p:cNvPr id="7" name="Freeform 5"/>
            <p:cNvSpPr>
              <a:spLocks/>
            </p:cNvSpPr>
            <p:nvPr/>
          </p:nvSpPr>
          <p:spPr bwMode="auto">
            <a:xfrm>
              <a:off x="3398" y="1035"/>
              <a:ext cx="1019" cy="907"/>
            </a:xfrm>
            <a:custGeom>
              <a:avLst/>
              <a:gdLst>
                <a:gd name="T0" fmla="*/ 1018 w 1019"/>
                <a:gd name="T1" fmla="*/ 566 h 907"/>
                <a:gd name="T2" fmla="*/ 1018 w 1019"/>
                <a:gd name="T3" fmla="*/ 906 h 907"/>
                <a:gd name="T4" fmla="*/ 3 w 1019"/>
                <a:gd name="T5" fmla="*/ 283 h 907"/>
                <a:gd name="T6" fmla="*/ 0 w 1019"/>
                <a:gd name="T7" fmla="*/ 307 h 907"/>
                <a:gd name="T8" fmla="*/ 148 w 1019"/>
                <a:gd name="T9" fmla="*/ 0 h 907"/>
                <a:gd name="T10" fmla="*/ 1018 w 1019"/>
                <a:gd name="T11" fmla="*/ 566 h 907"/>
              </a:gdLst>
              <a:ahLst/>
              <a:cxnLst>
                <a:cxn ang="0">
                  <a:pos x="T0" y="T1"/>
                </a:cxn>
                <a:cxn ang="0">
                  <a:pos x="T2" y="T3"/>
                </a:cxn>
                <a:cxn ang="0">
                  <a:pos x="T4" y="T5"/>
                </a:cxn>
                <a:cxn ang="0">
                  <a:pos x="T6" y="T7"/>
                </a:cxn>
                <a:cxn ang="0">
                  <a:pos x="T8" y="T9"/>
                </a:cxn>
                <a:cxn ang="0">
                  <a:pos x="T10" y="T11"/>
                </a:cxn>
              </a:cxnLst>
              <a:rect l="0" t="0" r="r" b="b"/>
              <a:pathLst>
                <a:path w="1019" h="907">
                  <a:moveTo>
                    <a:pt x="1018" y="566"/>
                  </a:moveTo>
                  <a:lnTo>
                    <a:pt x="1018" y="906"/>
                  </a:lnTo>
                  <a:lnTo>
                    <a:pt x="3" y="283"/>
                  </a:lnTo>
                  <a:lnTo>
                    <a:pt x="0" y="307"/>
                  </a:lnTo>
                  <a:lnTo>
                    <a:pt x="148" y="0"/>
                  </a:lnTo>
                  <a:lnTo>
                    <a:pt x="1018" y="566"/>
                  </a:lnTo>
                </a:path>
              </a:pathLst>
            </a:custGeom>
            <a:gradFill rotWithShape="0">
              <a:gsLst>
                <a:gs pos="0">
                  <a:schemeClr val="bg2"/>
                </a:gs>
                <a:gs pos="100000">
                  <a:schemeClr val="bg1"/>
                </a:gs>
              </a:gsLst>
              <a:lin ang="0" scaled="1"/>
            </a:gradFill>
            <a:ln>
              <a:noFill/>
            </a:ln>
            <a:effectLst/>
            <a:extLst/>
          </p:spPr>
          <p:txBody>
            <a:bodyPr/>
            <a:lstStyle/>
            <a:p>
              <a:pPr>
                <a:defRPr/>
              </a:pPr>
              <a:endParaRPr lang="en-US" dirty="0">
                <a:solidFill>
                  <a:srgbClr val="EAEAEA"/>
                </a:solidFill>
                <a:latin typeface="Tahoma" pitchFamily="34" charset="0"/>
                <a:cs typeface="+mn-cs"/>
              </a:endParaRPr>
            </a:p>
          </p:txBody>
        </p:sp>
        <p:grpSp>
          <p:nvGrpSpPr>
            <p:cNvPr id="8" name="Group 6"/>
            <p:cNvGrpSpPr>
              <a:grpSpLocks/>
            </p:cNvGrpSpPr>
            <p:nvPr/>
          </p:nvGrpSpPr>
          <p:grpSpPr bwMode="auto">
            <a:xfrm>
              <a:off x="1571" y="298"/>
              <a:ext cx="2632" cy="2199"/>
              <a:chOff x="1571" y="298"/>
              <a:chExt cx="2632" cy="2199"/>
            </a:xfrm>
          </p:grpSpPr>
          <p:sp>
            <p:nvSpPr>
              <p:cNvPr id="10" name="AutoShape 7" descr="Green marble"/>
              <p:cNvSpPr>
                <a:spLocks noChangeArrowheads="1"/>
              </p:cNvSpPr>
              <p:nvPr/>
            </p:nvSpPr>
            <p:spPr bwMode="auto">
              <a:xfrm rot="10800000" flipH="1">
                <a:off x="1571" y="298"/>
                <a:ext cx="2631" cy="2198"/>
              </a:xfrm>
              <a:prstGeom prst="triangle">
                <a:avLst>
                  <a:gd name="adj" fmla="val 49995"/>
                </a:avLst>
              </a:prstGeom>
              <a:blipFill dpi="0" rotWithShape="0">
                <a:blip r:embed="rId2"/>
                <a:srcRect/>
                <a:tile tx="0" ty="0" sx="100000" sy="100000" flip="none" algn="tl"/>
              </a:blipFill>
              <a:ln w="12700" cap="sq">
                <a:solidFill>
                  <a:srgbClr val="006633"/>
                </a:solidFill>
                <a:miter lim="800000"/>
                <a:headEnd/>
                <a:tailEnd/>
              </a:ln>
              <a:effectLst/>
              <a:extLst/>
            </p:spPr>
            <p:txBody>
              <a:bodyPr/>
              <a:lstStyle/>
              <a:p>
                <a:pPr>
                  <a:defRPr/>
                </a:pPr>
                <a:endParaRPr lang="en-US" dirty="0">
                  <a:solidFill>
                    <a:srgbClr val="EAEAEA"/>
                  </a:solidFill>
                  <a:latin typeface="Tahoma" pitchFamily="34" charset="0"/>
                  <a:cs typeface="+mn-cs"/>
                </a:endParaRPr>
              </a:p>
            </p:txBody>
          </p:sp>
          <p:sp>
            <p:nvSpPr>
              <p:cNvPr id="11" name="Freeform 8"/>
              <p:cNvSpPr>
                <a:spLocks/>
              </p:cNvSpPr>
              <p:nvPr/>
            </p:nvSpPr>
            <p:spPr bwMode="auto">
              <a:xfrm>
                <a:off x="1571" y="298"/>
                <a:ext cx="1316" cy="2199"/>
              </a:xfrm>
              <a:custGeom>
                <a:avLst/>
                <a:gdLst>
                  <a:gd name="T0" fmla="*/ 1315 w 1316"/>
                  <a:gd name="T1" fmla="*/ 2198 h 2199"/>
                  <a:gd name="T2" fmla="*/ 1315 w 1316"/>
                  <a:gd name="T3" fmla="*/ 1815 h 2199"/>
                  <a:gd name="T4" fmla="*/ 409 w 1316"/>
                  <a:gd name="T5" fmla="*/ 214 h 2199"/>
                  <a:gd name="T6" fmla="*/ 0 w 1316"/>
                  <a:gd name="T7" fmla="*/ 0 h 2199"/>
                  <a:gd name="T8" fmla="*/ 1315 w 1316"/>
                  <a:gd name="T9" fmla="*/ 2198 h 2199"/>
                </a:gdLst>
                <a:ahLst/>
                <a:cxnLst>
                  <a:cxn ang="0">
                    <a:pos x="T0" y="T1"/>
                  </a:cxn>
                  <a:cxn ang="0">
                    <a:pos x="T2" y="T3"/>
                  </a:cxn>
                  <a:cxn ang="0">
                    <a:pos x="T4" y="T5"/>
                  </a:cxn>
                  <a:cxn ang="0">
                    <a:pos x="T6" y="T7"/>
                  </a:cxn>
                  <a:cxn ang="0">
                    <a:pos x="T8" y="T9"/>
                  </a:cxn>
                </a:cxnLst>
                <a:rect l="0" t="0" r="r" b="b"/>
                <a:pathLst>
                  <a:path w="1316" h="2199">
                    <a:moveTo>
                      <a:pt x="1315" y="2198"/>
                    </a:moveTo>
                    <a:lnTo>
                      <a:pt x="1315" y="1815"/>
                    </a:lnTo>
                    <a:lnTo>
                      <a:pt x="409" y="214"/>
                    </a:lnTo>
                    <a:lnTo>
                      <a:pt x="0" y="0"/>
                    </a:lnTo>
                    <a:lnTo>
                      <a:pt x="1315" y="2198"/>
                    </a:lnTo>
                  </a:path>
                </a:pathLst>
              </a:custGeom>
              <a:solidFill>
                <a:srgbClr val="002010">
                  <a:alpha val="50000"/>
                </a:srgbClr>
              </a:solidFill>
              <a:ln w="12700" cap="sq">
                <a:solidFill>
                  <a:srgbClr val="006633"/>
                </a:solidFill>
                <a:prstDash val="solid"/>
                <a:round/>
                <a:headEnd type="none" w="sm" len="sm"/>
                <a:tailEnd type="none" w="sm" len="sm"/>
              </a:ln>
              <a:effectLst/>
              <a:extLst/>
            </p:spPr>
            <p:txBody>
              <a:bodyPr/>
              <a:lstStyle/>
              <a:p>
                <a:pPr>
                  <a:defRPr/>
                </a:pPr>
                <a:endParaRPr lang="en-US" dirty="0">
                  <a:solidFill>
                    <a:srgbClr val="EAEAEA"/>
                  </a:solidFill>
                  <a:latin typeface="Tahoma" pitchFamily="34" charset="0"/>
                  <a:cs typeface="+mn-cs"/>
                </a:endParaRPr>
              </a:p>
            </p:txBody>
          </p:sp>
          <p:sp>
            <p:nvSpPr>
              <p:cNvPr id="12" name="Freeform 9"/>
              <p:cNvSpPr>
                <a:spLocks/>
              </p:cNvSpPr>
              <p:nvPr/>
            </p:nvSpPr>
            <p:spPr bwMode="auto">
              <a:xfrm>
                <a:off x="1571" y="298"/>
                <a:ext cx="2632" cy="217"/>
              </a:xfrm>
              <a:custGeom>
                <a:avLst/>
                <a:gdLst>
                  <a:gd name="T0" fmla="*/ 0 w 2632"/>
                  <a:gd name="T1" fmla="*/ 0 h 217"/>
                  <a:gd name="T2" fmla="*/ 409 w 2632"/>
                  <a:gd name="T3" fmla="*/ 216 h 217"/>
                  <a:gd name="T4" fmla="*/ 2279 w 2632"/>
                  <a:gd name="T5" fmla="*/ 216 h 217"/>
                  <a:gd name="T6" fmla="*/ 2631 w 2632"/>
                  <a:gd name="T7" fmla="*/ 0 h 217"/>
                  <a:gd name="T8" fmla="*/ 0 w 2632"/>
                  <a:gd name="T9" fmla="*/ 0 h 217"/>
                </a:gdLst>
                <a:ahLst/>
                <a:cxnLst>
                  <a:cxn ang="0">
                    <a:pos x="T0" y="T1"/>
                  </a:cxn>
                  <a:cxn ang="0">
                    <a:pos x="T2" y="T3"/>
                  </a:cxn>
                  <a:cxn ang="0">
                    <a:pos x="T4" y="T5"/>
                  </a:cxn>
                  <a:cxn ang="0">
                    <a:pos x="T6" y="T7"/>
                  </a:cxn>
                  <a:cxn ang="0">
                    <a:pos x="T8" y="T9"/>
                  </a:cxn>
                </a:cxnLst>
                <a:rect l="0" t="0" r="r" b="b"/>
                <a:pathLst>
                  <a:path w="2632" h="217">
                    <a:moveTo>
                      <a:pt x="0" y="0"/>
                    </a:moveTo>
                    <a:lnTo>
                      <a:pt x="409" y="216"/>
                    </a:lnTo>
                    <a:lnTo>
                      <a:pt x="2279" y="216"/>
                    </a:lnTo>
                    <a:lnTo>
                      <a:pt x="2631" y="0"/>
                    </a:lnTo>
                    <a:lnTo>
                      <a:pt x="0" y="0"/>
                    </a:lnTo>
                  </a:path>
                </a:pathLst>
              </a:custGeom>
              <a:solidFill>
                <a:srgbClr val="71BB96">
                  <a:alpha val="50000"/>
                </a:srgbClr>
              </a:solidFill>
              <a:ln w="12700" cap="sq">
                <a:solidFill>
                  <a:srgbClr val="006633"/>
                </a:solidFill>
                <a:prstDash val="solid"/>
                <a:round/>
                <a:headEnd type="none" w="sm" len="sm"/>
                <a:tailEnd type="none" w="sm" len="sm"/>
              </a:ln>
              <a:effectLst/>
              <a:extLst/>
            </p:spPr>
            <p:txBody>
              <a:bodyPr/>
              <a:lstStyle/>
              <a:p>
                <a:pPr>
                  <a:defRPr/>
                </a:pPr>
                <a:endParaRPr lang="en-US" dirty="0">
                  <a:solidFill>
                    <a:srgbClr val="EAEAEA"/>
                  </a:solidFill>
                  <a:latin typeface="Tahoma" pitchFamily="34" charset="0"/>
                  <a:cs typeface="+mn-cs"/>
                </a:endParaRPr>
              </a:p>
            </p:txBody>
          </p:sp>
          <p:sp>
            <p:nvSpPr>
              <p:cNvPr id="13" name="Freeform 10"/>
              <p:cNvSpPr>
                <a:spLocks/>
              </p:cNvSpPr>
              <p:nvPr/>
            </p:nvSpPr>
            <p:spPr bwMode="auto">
              <a:xfrm>
                <a:off x="2886" y="298"/>
                <a:ext cx="1317" cy="2199"/>
              </a:xfrm>
              <a:custGeom>
                <a:avLst/>
                <a:gdLst>
                  <a:gd name="T0" fmla="*/ 0 w 1317"/>
                  <a:gd name="T1" fmla="*/ 2198 h 2199"/>
                  <a:gd name="T2" fmla="*/ 0 w 1317"/>
                  <a:gd name="T3" fmla="*/ 1815 h 2199"/>
                  <a:gd name="T4" fmla="*/ 906 w 1317"/>
                  <a:gd name="T5" fmla="*/ 214 h 2199"/>
                  <a:gd name="T6" fmla="*/ 1316 w 1317"/>
                  <a:gd name="T7" fmla="*/ 0 h 2199"/>
                  <a:gd name="T8" fmla="*/ 0 w 1317"/>
                  <a:gd name="T9" fmla="*/ 2198 h 2199"/>
                </a:gdLst>
                <a:ahLst/>
                <a:cxnLst>
                  <a:cxn ang="0">
                    <a:pos x="T0" y="T1"/>
                  </a:cxn>
                  <a:cxn ang="0">
                    <a:pos x="T2" y="T3"/>
                  </a:cxn>
                  <a:cxn ang="0">
                    <a:pos x="T4" y="T5"/>
                  </a:cxn>
                  <a:cxn ang="0">
                    <a:pos x="T6" y="T7"/>
                  </a:cxn>
                  <a:cxn ang="0">
                    <a:pos x="T8" y="T9"/>
                  </a:cxn>
                </a:cxnLst>
                <a:rect l="0" t="0" r="r" b="b"/>
                <a:pathLst>
                  <a:path w="1317" h="2199">
                    <a:moveTo>
                      <a:pt x="0" y="2198"/>
                    </a:moveTo>
                    <a:lnTo>
                      <a:pt x="0" y="1815"/>
                    </a:lnTo>
                    <a:lnTo>
                      <a:pt x="906" y="214"/>
                    </a:lnTo>
                    <a:lnTo>
                      <a:pt x="1316" y="0"/>
                    </a:lnTo>
                    <a:lnTo>
                      <a:pt x="0" y="2198"/>
                    </a:lnTo>
                  </a:path>
                </a:pathLst>
              </a:custGeom>
              <a:solidFill>
                <a:srgbClr val="006633">
                  <a:alpha val="50000"/>
                </a:srgbClr>
              </a:solidFill>
              <a:ln w="12700" cap="sq">
                <a:solidFill>
                  <a:srgbClr val="006633"/>
                </a:solidFill>
                <a:prstDash val="solid"/>
                <a:round/>
                <a:headEnd type="none" w="sm" len="sm"/>
                <a:tailEnd type="none" w="sm" len="sm"/>
              </a:ln>
              <a:effectLst/>
              <a:extLst/>
            </p:spPr>
            <p:txBody>
              <a:bodyPr/>
              <a:lstStyle/>
              <a:p>
                <a:pPr>
                  <a:defRPr/>
                </a:pPr>
                <a:endParaRPr lang="en-US" dirty="0">
                  <a:solidFill>
                    <a:srgbClr val="EAEAEA"/>
                  </a:solidFill>
                  <a:latin typeface="Tahoma" pitchFamily="34" charset="0"/>
                  <a:cs typeface="+mn-cs"/>
                </a:endParaRPr>
              </a:p>
            </p:txBody>
          </p:sp>
        </p:grpSp>
        <p:sp>
          <p:nvSpPr>
            <p:cNvPr id="9" name="Rectangle 11"/>
            <p:cNvSpPr>
              <a:spLocks noChangeArrowheads="1"/>
            </p:cNvSpPr>
            <p:nvPr/>
          </p:nvSpPr>
          <p:spPr bwMode="auto">
            <a:xfrm>
              <a:off x="1344" y="1631"/>
              <a:ext cx="3069" cy="310"/>
            </a:xfrm>
            <a:prstGeom prst="rect">
              <a:avLst/>
            </a:prstGeom>
            <a:gradFill rotWithShape="0">
              <a:gsLst>
                <a:gs pos="0">
                  <a:schemeClr val="bg2"/>
                </a:gs>
                <a:gs pos="50000">
                  <a:schemeClr val="folHlink"/>
                </a:gs>
                <a:gs pos="100000">
                  <a:schemeClr val="bg2"/>
                </a:gs>
              </a:gsLst>
              <a:lin ang="0" scaled="1"/>
            </a:gradFill>
            <a:ln>
              <a:noFill/>
            </a:ln>
            <a:effectLst/>
            <a:extLst/>
          </p:spPr>
          <p:txBody>
            <a:bodyPr/>
            <a:lstStyle/>
            <a:p>
              <a:pPr>
                <a:defRPr/>
              </a:pPr>
              <a:endParaRPr lang="en-US" dirty="0">
                <a:solidFill>
                  <a:srgbClr val="EAEAEA"/>
                </a:solidFill>
                <a:latin typeface="Tahoma" pitchFamily="34" charset="0"/>
                <a:cs typeface="+mn-cs"/>
              </a:endParaRPr>
            </a:p>
          </p:txBody>
        </p:sp>
      </p:grpSp>
      <p:sp>
        <p:nvSpPr>
          <p:cNvPr id="50188" name="Rectangle 12"/>
          <p:cNvSpPr>
            <a:spLocks noGrp="1" noChangeArrowheads="1"/>
          </p:cNvSpPr>
          <p:nvPr>
            <p:ph type="ctrTitle" sz="quarter"/>
          </p:nvPr>
        </p:nvSpPr>
        <p:spPr>
          <a:xfrm>
            <a:off x="685800" y="3886200"/>
            <a:ext cx="7772400" cy="1143000"/>
          </a:xfrm>
        </p:spPr>
        <p:txBody>
          <a:bodyPr/>
          <a:lstStyle>
            <a:lvl1pPr algn="ctr">
              <a:defRPr/>
            </a:lvl1pPr>
          </a:lstStyle>
          <a:p>
            <a:pPr lvl="0"/>
            <a:r>
              <a:rPr lang="en-US" noProof="0" smtClean="0"/>
              <a:t>Click to edit Master title style</a:t>
            </a:r>
          </a:p>
        </p:txBody>
      </p:sp>
      <p:sp>
        <p:nvSpPr>
          <p:cNvPr id="50189" name="Rectangle 13"/>
          <p:cNvSpPr>
            <a:spLocks noGrp="1" noChangeArrowheads="1"/>
          </p:cNvSpPr>
          <p:nvPr>
            <p:ph type="subTitle" sz="quarter" idx="1"/>
          </p:nvPr>
        </p:nvSpPr>
        <p:spPr>
          <a:xfrm>
            <a:off x="1371600" y="5410200"/>
            <a:ext cx="6400800" cy="12954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quarter" idx="10"/>
          </p:nvPr>
        </p:nvSpPr>
        <p:spPr>
          <a:xfrm>
            <a:off x="685800" y="0"/>
            <a:ext cx="1905000" cy="457200"/>
          </a:xfrm>
        </p:spPr>
        <p:txBody>
          <a:bodyPr/>
          <a:lstStyle>
            <a:lvl1pPr>
              <a:defRPr dirty="0">
                <a:cs typeface="Arial" charset="0"/>
              </a:defRPr>
            </a:lvl1pPr>
          </a:lstStyle>
          <a:p>
            <a:pPr>
              <a:defRPr/>
            </a:pPr>
            <a:endParaRPr lang="en-US"/>
          </a:p>
        </p:txBody>
      </p:sp>
      <p:sp>
        <p:nvSpPr>
          <p:cNvPr id="15" name="Rectangle 15"/>
          <p:cNvSpPr>
            <a:spLocks noGrp="1" noChangeArrowheads="1"/>
          </p:cNvSpPr>
          <p:nvPr>
            <p:ph type="ftr" sz="quarter" idx="11"/>
          </p:nvPr>
        </p:nvSpPr>
        <p:spPr>
          <a:xfrm>
            <a:off x="3124200" y="0"/>
            <a:ext cx="2895600" cy="457200"/>
          </a:xfrm>
        </p:spPr>
        <p:txBody>
          <a:bodyPr/>
          <a:lstStyle>
            <a:lvl1pPr>
              <a:defRPr dirty="0">
                <a:cs typeface="Arial" charset="0"/>
              </a:defRPr>
            </a:lvl1pPr>
          </a:lstStyle>
          <a:p>
            <a:pPr>
              <a:defRPr/>
            </a:pPr>
            <a:endParaRPr lang="en-US"/>
          </a:p>
        </p:txBody>
      </p:sp>
      <p:sp>
        <p:nvSpPr>
          <p:cNvPr id="16" name="Rectangle 16"/>
          <p:cNvSpPr>
            <a:spLocks noGrp="1" noChangeArrowheads="1"/>
          </p:cNvSpPr>
          <p:nvPr>
            <p:ph type="sldNum" sz="quarter" idx="12"/>
          </p:nvPr>
        </p:nvSpPr>
        <p:spPr>
          <a:xfrm>
            <a:off x="6553200" y="0"/>
            <a:ext cx="1905000" cy="457200"/>
          </a:xfrm>
        </p:spPr>
        <p:txBody>
          <a:bodyPr/>
          <a:lstStyle>
            <a:lvl1pPr>
              <a:defRPr>
                <a:cs typeface="Arial" charset="0"/>
              </a:defRPr>
            </a:lvl1pPr>
          </a:lstStyle>
          <a:p>
            <a:pPr>
              <a:defRPr/>
            </a:pPr>
            <a:fld id="{07C08665-2395-4028-9820-AFCA5B3C911D}" type="slidenum">
              <a:rPr lang="en-US"/>
              <a:pPr>
                <a:defRPr/>
              </a:pPr>
              <a:t>‹#›</a:t>
            </a:fld>
            <a:endParaRPr lang="en-US" dirty="0"/>
          </a:p>
        </p:txBody>
      </p:sp>
    </p:spTree>
  </p:cSld>
  <p:clrMapOvr>
    <a:masterClrMapping/>
  </p:clrMapOvr>
  <p:transition spd="slow">
    <p:random/>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dirty="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dirty="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14DE515C-6457-48D7-8AA7-856FFB890263}" type="slidenum">
              <a:rPr lang="en-US"/>
              <a:pPr>
                <a:defRPr/>
              </a:pPr>
              <a:t>‹#›</a:t>
            </a:fld>
            <a:endParaRPr lang="en-US" dirty="0"/>
          </a:p>
        </p:txBody>
      </p:sp>
    </p:spTree>
  </p:cSld>
  <p:clrMapOvr>
    <a:masterClrMapping/>
  </p:clrMapOvr>
  <p:transition spd="slow">
    <p:random/>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84" y="44065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1784" y="2906317"/>
            <a:ext cx="7772400" cy="15001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dirty="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dirty="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ADA68347-AEE2-49C8-9B62-ADEDC574B2FA}" type="slidenum">
              <a:rPr lang="en-US"/>
              <a:pPr>
                <a:defRPr/>
              </a:pPr>
              <a:t>‹#›</a:t>
            </a:fld>
            <a:endParaRPr lang="en-US" dirty="0"/>
          </a:p>
        </p:txBody>
      </p:sp>
    </p:spTree>
  </p:cSld>
  <p:clrMapOvr>
    <a:masterClrMapping/>
  </p:clrMapOvr>
  <p:transition spd="slow">
    <p:random/>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2517" y="1905000"/>
            <a:ext cx="3784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0317" y="1905000"/>
            <a:ext cx="3784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dirty="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dirty="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cs typeface="Arial" charset="0"/>
              </a:defRPr>
            </a:lvl1pPr>
          </a:lstStyle>
          <a:p>
            <a:pPr>
              <a:defRPr/>
            </a:pPr>
            <a:fld id="{B0075149-6C5E-49B8-8581-D1FD2E1BA1DD}" type="slidenum">
              <a:rPr lang="en-US"/>
              <a:pPr>
                <a:defRPr/>
              </a:pPr>
              <a:t>‹#›</a:t>
            </a:fld>
            <a:endParaRPr lang="en-US" dirty="0"/>
          </a:p>
        </p:txBody>
      </p:sp>
    </p:spTree>
  </p:cSld>
  <p:clrMapOvr>
    <a:masterClrMapping/>
  </p:clrMapOvr>
  <p:transition spd="slow">
    <p:random/>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5035"/>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4716"/>
            <a:ext cx="4040717"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5272"/>
            <a:ext cx="4040717"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6086" y="1534716"/>
            <a:ext cx="4040716"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086" y="2175272"/>
            <a:ext cx="4040716"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dirty="0">
                <a:cs typeface="Arial" charset="0"/>
              </a:defRPr>
            </a:lvl1pPr>
          </a:lstStyle>
          <a:p>
            <a:pPr>
              <a:defRPr/>
            </a:pPr>
            <a:endParaRPr lang="en-US"/>
          </a:p>
        </p:txBody>
      </p:sp>
      <p:sp>
        <p:nvSpPr>
          <p:cNvPr id="8" name="Footer Placeholder 7"/>
          <p:cNvSpPr>
            <a:spLocks noGrp="1"/>
          </p:cNvSpPr>
          <p:nvPr>
            <p:ph type="ftr" sz="quarter" idx="11"/>
          </p:nvPr>
        </p:nvSpPr>
        <p:spPr/>
        <p:txBody>
          <a:bodyPr/>
          <a:lstStyle>
            <a:lvl1pPr>
              <a:defRPr dirty="0">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a:cs typeface="Arial" charset="0"/>
              </a:defRPr>
            </a:lvl1pPr>
          </a:lstStyle>
          <a:p>
            <a:pPr>
              <a:defRPr/>
            </a:pPr>
            <a:fld id="{09BCBA49-D3E0-473A-BF53-2A8096BBCAA2}" type="slidenum">
              <a:rPr lang="en-US"/>
              <a:pPr>
                <a:defRPr/>
              </a:pPr>
              <a:t>‹#›</a:t>
            </a:fld>
            <a:endParaRPr lang="en-US" dirty="0"/>
          </a:p>
        </p:txBody>
      </p:sp>
    </p:spTree>
  </p:cSld>
  <p:clrMapOvr>
    <a:masterClrMapping/>
  </p:clrMapOvr>
  <p:transition spd="slow">
    <p:random/>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dirty="0">
                <a:cs typeface="Arial" charset="0"/>
              </a:defRPr>
            </a:lvl1pPr>
          </a:lstStyle>
          <a:p>
            <a:pPr>
              <a:defRPr/>
            </a:pPr>
            <a:endParaRPr lang="en-US"/>
          </a:p>
        </p:txBody>
      </p:sp>
      <p:sp>
        <p:nvSpPr>
          <p:cNvPr id="4" name="Footer Placeholder 3"/>
          <p:cNvSpPr>
            <a:spLocks noGrp="1"/>
          </p:cNvSpPr>
          <p:nvPr>
            <p:ph type="ftr" sz="quarter" idx="11"/>
          </p:nvPr>
        </p:nvSpPr>
        <p:spPr/>
        <p:txBody>
          <a:bodyPr/>
          <a:lstStyle>
            <a:lvl1pPr>
              <a:defRPr dirty="0">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a:cs typeface="Arial" charset="0"/>
              </a:defRPr>
            </a:lvl1pPr>
          </a:lstStyle>
          <a:p>
            <a:pPr>
              <a:defRPr/>
            </a:pPr>
            <a:fld id="{2B673F8B-AB5C-45D7-953D-7239187EA138}" type="slidenum">
              <a:rPr lang="en-US"/>
              <a:pPr>
                <a:defRPr/>
              </a:pPr>
              <a:t>‹#›</a:t>
            </a:fld>
            <a:endParaRPr lang="en-US" dirty="0"/>
          </a:p>
        </p:txBody>
      </p:sp>
    </p:spTree>
  </p:cSld>
  <p:clrMapOvr>
    <a:masterClrMapping/>
  </p:clrMapOvr>
  <p:transition spd="slow">
    <p:random/>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dirty="0">
                <a:cs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dirty="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cs typeface="Arial" charset="0"/>
              </a:defRPr>
            </a:lvl1pPr>
          </a:lstStyle>
          <a:p>
            <a:pPr>
              <a:defRPr/>
            </a:pPr>
            <a:fld id="{B1D75E14-49C6-4039-80E6-20D8F62DE52E}" type="slidenum">
              <a:rPr lang="en-US"/>
              <a:pPr>
                <a:defRPr/>
              </a:pPr>
              <a:t>‹#›</a:t>
            </a:fld>
            <a:endParaRPr lang="en-US" dirty="0"/>
          </a:p>
        </p:txBody>
      </p:sp>
    </p:spTree>
  </p:cSld>
  <p:clrMapOvr>
    <a:masterClrMapping/>
  </p:clrMapOvr>
  <p:transition spd="slow">
    <p:random/>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654"/>
            <a:ext cx="30077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2" y="272654"/>
            <a:ext cx="511174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4704"/>
            <a:ext cx="30077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dirty="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dirty="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cs typeface="Arial" charset="0"/>
              </a:defRPr>
            </a:lvl1pPr>
          </a:lstStyle>
          <a:p>
            <a:pPr>
              <a:defRPr/>
            </a:pPr>
            <a:fld id="{6AEB8EB9-8923-49CA-9B20-FC48072F36BA}" type="slidenum">
              <a:rPr lang="en-US"/>
              <a:pPr>
                <a:defRPr/>
              </a:pPr>
              <a:t>‹#›</a:t>
            </a:fld>
            <a:endParaRPr lang="en-US" dirty="0"/>
          </a:p>
        </p:txBody>
      </p:sp>
    </p:spTree>
  </p:cSld>
  <p:clrMapOvr>
    <a:masterClrMapping/>
  </p:clrMapOvr>
  <p:transition spd="slow">
    <p:random/>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17"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817" y="61317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817"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dirty="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dirty="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cs typeface="Arial" charset="0"/>
              </a:defRPr>
            </a:lvl1pPr>
          </a:lstStyle>
          <a:p>
            <a:pPr>
              <a:defRPr/>
            </a:pPr>
            <a:fld id="{EA868780-E289-4A30-BC85-3BD2AF754099}" type="slidenum">
              <a:rPr lang="en-US"/>
              <a:pPr>
                <a:defRPr/>
              </a:pPr>
              <a:t>‹#›</a:t>
            </a:fld>
            <a:endParaRPr lang="en-US" dirty="0"/>
          </a:p>
        </p:txBody>
      </p:sp>
    </p:spTree>
  </p:cSld>
  <p:clrMapOvr>
    <a:masterClrMapping/>
  </p:clrMapOvr>
  <p:transition spd="slow">
    <p:random/>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dirty="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dirty="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E7853009-EB16-4EB3-AB13-C0211E08B767}" type="slidenum">
              <a:rPr lang="en-US"/>
              <a:pPr>
                <a:defRPr/>
              </a:pPr>
              <a:t>‹#›</a:t>
            </a:fld>
            <a:endParaRPr lang="en-US" dirty="0"/>
          </a:p>
        </p:txBody>
      </p:sp>
    </p:spTree>
  </p:cSld>
  <p:clrMapOvr>
    <a:masterClrMapping/>
  </p:clrMapOvr>
  <p:transition spd="slow">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1032"/>
          <p:cNvSpPr>
            <a:spLocks noGrp="1" noChangeArrowheads="1"/>
          </p:cNvSpPr>
          <p:nvPr>
            <p:ph type="dt" sz="half" idx="10"/>
          </p:nvPr>
        </p:nvSpPr>
        <p:spPr>
          <a:ln/>
        </p:spPr>
        <p:txBody>
          <a:bodyPr/>
          <a:lstStyle>
            <a:lvl1pPr>
              <a:defRPr/>
            </a:lvl1pPr>
          </a:lstStyle>
          <a:p>
            <a:pPr>
              <a:defRPr/>
            </a:pPr>
            <a:endParaRPr lang="en-US"/>
          </a:p>
        </p:txBody>
      </p:sp>
      <p:sp>
        <p:nvSpPr>
          <p:cNvPr id="4" name="Rectangle 1033"/>
          <p:cNvSpPr>
            <a:spLocks noGrp="1" noChangeArrowheads="1"/>
          </p:cNvSpPr>
          <p:nvPr>
            <p:ph type="ftr" sz="quarter" idx="11"/>
          </p:nvPr>
        </p:nvSpPr>
        <p:spPr>
          <a:ln/>
        </p:spPr>
        <p:txBody>
          <a:bodyPr/>
          <a:lstStyle>
            <a:lvl1pPr>
              <a:defRPr/>
            </a:lvl1pPr>
          </a:lstStyle>
          <a:p>
            <a:pPr>
              <a:defRPr/>
            </a:pPr>
            <a:endParaRPr lang="en-US"/>
          </a:p>
        </p:txBody>
      </p:sp>
      <p:sp>
        <p:nvSpPr>
          <p:cNvPr id="5" name="Rectangle 1034"/>
          <p:cNvSpPr>
            <a:spLocks noGrp="1" noChangeArrowheads="1"/>
          </p:cNvSpPr>
          <p:nvPr>
            <p:ph type="sldNum" sz="quarter" idx="12"/>
          </p:nvPr>
        </p:nvSpPr>
        <p:spPr>
          <a:ln/>
        </p:spPr>
        <p:txBody>
          <a:bodyPr/>
          <a:lstStyle>
            <a:lvl1pPr>
              <a:defRPr/>
            </a:lvl1pPr>
          </a:lstStyle>
          <a:p>
            <a:pPr>
              <a:defRPr/>
            </a:pPr>
            <a:fld id="{38F6C88F-45E3-495A-9BD0-87FD9A8C5EDA}" type="slidenum">
              <a:rPr lang="en-US"/>
              <a:pPr>
                <a:defRPr/>
              </a:pPr>
              <a:t>‹#›</a:t>
            </a:fld>
            <a:endParaRPr lang="en-US" dirty="0"/>
          </a:p>
        </p:txBody>
      </p:sp>
    </p:spTree>
  </p:cSld>
  <p:clrMapOvr>
    <a:masterClrMapping/>
  </p:clrMapOvr>
  <p:transition spd="slow">
    <p:random/>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0917" y="228600"/>
            <a:ext cx="2080683"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2517" y="228600"/>
            <a:ext cx="60452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dirty="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dirty="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292BE829-B06C-47CC-A8C9-8FC57AAF710B}" type="slidenum">
              <a:rPr lang="en-US"/>
              <a:pPr>
                <a:defRPr/>
              </a:pPr>
              <a:t>‹#›</a:t>
            </a:fld>
            <a:endParaRPr lang="en-US" dirty="0"/>
          </a:p>
        </p:txBody>
      </p:sp>
    </p:spTree>
  </p:cSld>
  <p:clrMapOvr>
    <a:masterClrMapping/>
  </p:clrMapOvr>
  <p:transition spd="slow">
    <p:random/>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hidden">
          <a:xfrm>
            <a:off x="2895600" y="0"/>
            <a:ext cx="3352800" cy="6856413"/>
          </a:xfrm>
          <a:prstGeom prst="rect">
            <a:avLst/>
          </a:prstGeom>
          <a:gradFill rotWithShape="0">
            <a:gsLst>
              <a:gs pos="0">
                <a:schemeClr val="bg2"/>
              </a:gs>
              <a:gs pos="50000">
                <a:schemeClr val="bg1"/>
              </a:gs>
              <a:gs pos="100000">
                <a:schemeClr val="bg2"/>
              </a:gs>
            </a:gsLst>
            <a:lin ang="5400000" scaled="1"/>
          </a:gradFill>
          <a:ln>
            <a:noFill/>
          </a:ln>
          <a:effectLst/>
          <a:extLst/>
        </p:spPr>
        <p:txBody>
          <a:bodyPr/>
          <a:lstStyle/>
          <a:p>
            <a:pPr>
              <a:defRPr/>
            </a:pPr>
            <a:endParaRPr kumimoji="1" lang="en-US" dirty="0">
              <a:solidFill>
                <a:srgbClr val="EAEAEA"/>
              </a:solidFill>
              <a:latin typeface="Times New Roman" charset="0"/>
              <a:cs typeface="+mn-cs"/>
            </a:endParaRPr>
          </a:p>
        </p:txBody>
      </p:sp>
      <p:grpSp>
        <p:nvGrpSpPr>
          <p:cNvPr id="5" name="Group 3"/>
          <p:cNvGrpSpPr>
            <a:grpSpLocks/>
          </p:cNvGrpSpPr>
          <p:nvPr/>
        </p:nvGrpSpPr>
        <p:grpSpPr bwMode="auto">
          <a:xfrm>
            <a:off x="2133600" y="473075"/>
            <a:ext cx="4878388" cy="3490913"/>
            <a:chOff x="1344" y="298"/>
            <a:chExt cx="3073" cy="2199"/>
          </a:xfrm>
        </p:grpSpPr>
        <p:sp>
          <p:nvSpPr>
            <p:cNvPr id="6" name="Freeform 4"/>
            <p:cNvSpPr>
              <a:spLocks/>
            </p:cNvSpPr>
            <p:nvPr/>
          </p:nvSpPr>
          <p:spPr bwMode="auto">
            <a:xfrm>
              <a:off x="1344" y="1035"/>
              <a:ext cx="1019" cy="907"/>
            </a:xfrm>
            <a:custGeom>
              <a:avLst/>
              <a:gdLst>
                <a:gd name="T0" fmla="*/ 0 w 1019"/>
                <a:gd name="T1" fmla="*/ 566 h 907"/>
                <a:gd name="T2" fmla="*/ 0 w 1019"/>
                <a:gd name="T3" fmla="*/ 906 h 907"/>
                <a:gd name="T4" fmla="*/ 1014 w 1019"/>
                <a:gd name="T5" fmla="*/ 283 h 907"/>
                <a:gd name="T6" fmla="*/ 1018 w 1019"/>
                <a:gd name="T7" fmla="*/ 307 h 907"/>
                <a:gd name="T8" fmla="*/ 869 w 1019"/>
                <a:gd name="T9" fmla="*/ 0 h 907"/>
                <a:gd name="T10" fmla="*/ 0 w 1019"/>
                <a:gd name="T11" fmla="*/ 566 h 907"/>
              </a:gdLst>
              <a:ahLst/>
              <a:cxnLst>
                <a:cxn ang="0">
                  <a:pos x="T0" y="T1"/>
                </a:cxn>
                <a:cxn ang="0">
                  <a:pos x="T2" y="T3"/>
                </a:cxn>
                <a:cxn ang="0">
                  <a:pos x="T4" y="T5"/>
                </a:cxn>
                <a:cxn ang="0">
                  <a:pos x="T6" y="T7"/>
                </a:cxn>
                <a:cxn ang="0">
                  <a:pos x="T8" y="T9"/>
                </a:cxn>
                <a:cxn ang="0">
                  <a:pos x="T10" y="T11"/>
                </a:cxn>
              </a:cxnLst>
              <a:rect l="0" t="0" r="r" b="b"/>
              <a:pathLst>
                <a:path w="1019" h="907">
                  <a:moveTo>
                    <a:pt x="0" y="566"/>
                  </a:moveTo>
                  <a:lnTo>
                    <a:pt x="0" y="906"/>
                  </a:lnTo>
                  <a:lnTo>
                    <a:pt x="1014" y="283"/>
                  </a:lnTo>
                  <a:lnTo>
                    <a:pt x="1018" y="307"/>
                  </a:lnTo>
                  <a:lnTo>
                    <a:pt x="869" y="0"/>
                  </a:lnTo>
                  <a:lnTo>
                    <a:pt x="0" y="566"/>
                  </a:lnTo>
                </a:path>
              </a:pathLst>
            </a:custGeom>
            <a:gradFill rotWithShape="0">
              <a:gsLst>
                <a:gs pos="0">
                  <a:schemeClr val="bg1"/>
                </a:gs>
                <a:gs pos="100000">
                  <a:schemeClr val="bg2"/>
                </a:gs>
              </a:gsLst>
              <a:lin ang="0" scaled="1"/>
            </a:gradFill>
            <a:ln>
              <a:noFill/>
            </a:ln>
            <a:effectLst/>
            <a:extLst/>
          </p:spPr>
          <p:txBody>
            <a:bodyPr/>
            <a:lstStyle/>
            <a:p>
              <a:pPr>
                <a:defRPr/>
              </a:pPr>
              <a:endParaRPr lang="en-US" dirty="0">
                <a:solidFill>
                  <a:srgbClr val="EAEAEA"/>
                </a:solidFill>
                <a:latin typeface="Tahoma" pitchFamily="34" charset="0"/>
                <a:cs typeface="+mn-cs"/>
              </a:endParaRPr>
            </a:p>
          </p:txBody>
        </p:sp>
        <p:sp>
          <p:nvSpPr>
            <p:cNvPr id="7" name="Freeform 5"/>
            <p:cNvSpPr>
              <a:spLocks/>
            </p:cNvSpPr>
            <p:nvPr/>
          </p:nvSpPr>
          <p:spPr bwMode="auto">
            <a:xfrm>
              <a:off x="3398" y="1035"/>
              <a:ext cx="1019" cy="907"/>
            </a:xfrm>
            <a:custGeom>
              <a:avLst/>
              <a:gdLst>
                <a:gd name="T0" fmla="*/ 1018 w 1019"/>
                <a:gd name="T1" fmla="*/ 566 h 907"/>
                <a:gd name="T2" fmla="*/ 1018 w 1019"/>
                <a:gd name="T3" fmla="*/ 906 h 907"/>
                <a:gd name="T4" fmla="*/ 3 w 1019"/>
                <a:gd name="T5" fmla="*/ 283 h 907"/>
                <a:gd name="T6" fmla="*/ 0 w 1019"/>
                <a:gd name="T7" fmla="*/ 307 h 907"/>
                <a:gd name="T8" fmla="*/ 148 w 1019"/>
                <a:gd name="T9" fmla="*/ 0 h 907"/>
                <a:gd name="T10" fmla="*/ 1018 w 1019"/>
                <a:gd name="T11" fmla="*/ 566 h 907"/>
              </a:gdLst>
              <a:ahLst/>
              <a:cxnLst>
                <a:cxn ang="0">
                  <a:pos x="T0" y="T1"/>
                </a:cxn>
                <a:cxn ang="0">
                  <a:pos x="T2" y="T3"/>
                </a:cxn>
                <a:cxn ang="0">
                  <a:pos x="T4" y="T5"/>
                </a:cxn>
                <a:cxn ang="0">
                  <a:pos x="T6" y="T7"/>
                </a:cxn>
                <a:cxn ang="0">
                  <a:pos x="T8" y="T9"/>
                </a:cxn>
                <a:cxn ang="0">
                  <a:pos x="T10" y="T11"/>
                </a:cxn>
              </a:cxnLst>
              <a:rect l="0" t="0" r="r" b="b"/>
              <a:pathLst>
                <a:path w="1019" h="907">
                  <a:moveTo>
                    <a:pt x="1018" y="566"/>
                  </a:moveTo>
                  <a:lnTo>
                    <a:pt x="1018" y="906"/>
                  </a:lnTo>
                  <a:lnTo>
                    <a:pt x="3" y="283"/>
                  </a:lnTo>
                  <a:lnTo>
                    <a:pt x="0" y="307"/>
                  </a:lnTo>
                  <a:lnTo>
                    <a:pt x="148" y="0"/>
                  </a:lnTo>
                  <a:lnTo>
                    <a:pt x="1018" y="566"/>
                  </a:lnTo>
                </a:path>
              </a:pathLst>
            </a:custGeom>
            <a:gradFill rotWithShape="0">
              <a:gsLst>
                <a:gs pos="0">
                  <a:schemeClr val="bg2"/>
                </a:gs>
                <a:gs pos="100000">
                  <a:schemeClr val="bg1"/>
                </a:gs>
              </a:gsLst>
              <a:lin ang="0" scaled="1"/>
            </a:gradFill>
            <a:ln>
              <a:noFill/>
            </a:ln>
            <a:effectLst/>
            <a:extLst/>
          </p:spPr>
          <p:txBody>
            <a:bodyPr/>
            <a:lstStyle/>
            <a:p>
              <a:pPr>
                <a:defRPr/>
              </a:pPr>
              <a:endParaRPr lang="en-US" dirty="0">
                <a:solidFill>
                  <a:srgbClr val="EAEAEA"/>
                </a:solidFill>
                <a:latin typeface="Tahoma" pitchFamily="34" charset="0"/>
                <a:cs typeface="+mn-cs"/>
              </a:endParaRPr>
            </a:p>
          </p:txBody>
        </p:sp>
        <p:grpSp>
          <p:nvGrpSpPr>
            <p:cNvPr id="8" name="Group 6"/>
            <p:cNvGrpSpPr>
              <a:grpSpLocks/>
            </p:cNvGrpSpPr>
            <p:nvPr/>
          </p:nvGrpSpPr>
          <p:grpSpPr bwMode="auto">
            <a:xfrm>
              <a:off x="1571" y="298"/>
              <a:ext cx="2632" cy="2199"/>
              <a:chOff x="1571" y="298"/>
              <a:chExt cx="2632" cy="2199"/>
            </a:xfrm>
          </p:grpSpPr>
          <p:sp>
            <p:nvSpPr>
              <p:cNvPr id="10" name="AutoShape 7" descr="Green marble"/>
              <p:cNvSpPr>
                <a:spLocks noChangeArrowheads="1"/>
              </p:cNvSpPr>
              <p:nvPr/>
            </p:nvSpPr>
            <p:spPr bwMode="auto">
              <a:xfrm rot="10800000" flipH="1">
                <a:off x="1571" y="298"/>
                <a:ext cx="2631" cy="2198"/>
              </a:xfrm>
              <a:prstGeom prst="triangle">
                <a:avLst>
                  <a:gd name="adj" fmla="val 49995"/>
                </a:avLst>
              </a:prstGeom>
              <a:blipFill dpi="0" rotWithShape="0">
                <a:blip r:embed="rId2"/>
                <a:srcRect/>
                <a:tile tx="0" ty="0" sx="100000" sy="100000" flip="none" algn="tl"/>
              </a:blipFill>
              <a:ln w="12700" cap="sq">
                <a:solidFill>
                  <a:srgbClr val="006633"/>
                </a:solidFill>
                <a:miter lim="800000"/>
                <a:headEnd/>
                <a:tailEnd/>
              </a:ln>
              <a:effectLst/>
              <a:extLst/>
            </p:spPr>
            <p:txBody>
              <a:bodyPr/>
              <a:lstStyle/>
              <a:p>
                <a:pPr>
                  <a:defRPr/>
                </a:pPr>
                <a:endParaRPr lang="en-US" dirty="0">
                  <a:solidFill>
                    <a:srgbClr val="EAEAEA"/>
                  </a:solidFill>
                  <a:latin typeface="Tahoma" pitchFamily="34" charset="0"/>
                  <a:cs typeface="+mn-cs"/>
                </a:endParaRPr>
              </a:p>
            </p:txBody>
          </p:sp>
          <p:sp>
            <p:nvSpPr>
              <p:cNvPr id="11" name="Freeform 8"/>
              <p:cNvSpPr>
                <a:spLocks/>
              </p:cNvSpPr>
              <p:nvPr/>
            </p:nvSpPr>
            <p:spPr bwMode="auto">
              <a:xfrm>
                <a:off x="1571" y="298"/>
                <a:ext cx="1316" cy="2199"/>
              </a:xfrm>
              <a:custGeom>
                <a:avLst/>
                <a:gdLst>
                  <a:gd name="T0" fmla="*/ 1315 w 1316"/>
                  <a:gd name="T1" fmla="*/ 2198 h 2199"/>
                  <a:gd name="T2" fmla="*/ 1315 w 1316"/>
                  <a:gd name="T3" fmla="*/ 1815 h 2199"/>
                  <a:gd name="T4" fmla="*/ 409 w 1316"/>
                  <a:gd name="T5" fmla="*/ 214 h 2199"/>
                  <a:gd name="T6" fmla="*/ 0 w 1316"/>
                  <a:gd name="T7" fmla="*/ 0 h 2199"/>
                  <a:gd name="T8" fmla="*/ 1315 w 1316"/>
                  <a:gd name="T9" fmla="*/ 2198 h 2199"/>
                </a:gdLst>
                <a:ahLst/>
                <a:cxnLst>
                  <a:cxn ang="0">
                    <a:pos x="T0" y="T1"/>
                  </a:cxn>
                  <a:cxn ang="0">
                    <a:pos x="T2" y="T3"/>
                  </a:cxn>
                  <a:cxn ang="0">
                    <a:pos x="T4" y="T5"/>
                  </a:cxn>
                  <a:cxn ang="0">
                    <a:pos x="T6" y="T7"/>
                  </a:cxn>
                  <a:cxn ang="0">
                    <a:pos x="T8" y="T9"/>
                  </a:cxn>
                </a:cxnLst>
                <a:rect l="0" t="0" r="r" b="b"/>
                <a:pathLst>
                  <a:path w="1316" h="2199">
                    <a:moveTo>
                      <a:pt x="1315" y="2198"/>
                    </a:moveTo>
                    <a:lnTo>
                      <a:pt x="1315" y="1815"/>
                    </a:lnTo>
                    <a:lnTo>
                      <a:pt x="409" y="214"/>
                    </a:lnTo>
                    <a:lnTo>
                      <a:pt x="0" y="0"/>
                    </a:lnTo>
                    <a:lnTo>
                      <a:pt x="1315" y="2198"/>
                    </a:lnTo>
                  </a:path>
                </a:pathLst>
              </a:custGeom>
              <a:solidFill>
                <a:srgbClr val="002010">
                  <a:alpha val="50000"/>
                </a:srgbClr>
              </a:solidFill>
              <a:ln w="12700" cap="sq">
                <a:solidFill>
                  <a:srgbClr val="006633"/>
                </a:solidFill>
                <a:prstDash val="solid"/>
                <a:round/>
                <a:headEnd type="none" w="sm" len="sm"/>
                <a:tailEnd type="none" w="sm" len="sm"/>
              </a:ln>
              <a:effectLst/>
              <a:extLst/>
            </p:spPr>
            <p:txBody>
              <a:bodyPr/>
              <a:lstStyle/>
              <a:p>
                <a:pPr>
                  <a:defRPr/>
                </a:pPr>
                <a:endParaRPr lang="en-US" dirty="0">
                  <a:solidFill>
                    <a:srgbClr val="EAEAEA"/>
                  </a:solidFill>
                  <a:latin typeface="Tahoma" pitchFamily="34" charset="0"/>
                  <a:cs typeface="+mn-cs"/>
                </a:endParaRPr>
              </a:p>
            </p:txBody>
          </p:sp>
          <p:sp>
            <p:nvSpPr>
              <p:cNvPr id="12" name="Freeform 9"/>
              <p:cNvSpPr>
                <a:spLocks/>
              </p:cNvSpPr>
              <p:nvPr/>
            </p:nvSpPr>
            <p:spPr bwMode="auto">
              <a:xfrm>
                <a:off x="1571" y="298"/>
                <a:ext cx="2632" cy="217"/>
              </a:xfrm>
              <a:custGeom>
                <a:avLst/>
                <a:gdLst>
                  <a:gd name="T0" fmla="*/ 0 w 2632"/>
                  <a:gd name="T1" fmla="*/ 0 h 217"/>
                  <a:gd name="T2" fmla="*/ 409 w 2632"/>
                  <a:gd name="T3" fmla="*/ 216 h 217"/>
                  <a:gd name="T4" fmla="*/ 2279 w 2632"/>
                  <a:gd name="T5" fmla="*/ 216 h 217"/>
                  <a:gd name="T6" fmla="*/ 2631 w 2632"/>
                  <a:gd name="T7" fmla="*/ 0 h 217"/>
                  <a:gd name="T8" fmla="*/ 0 w 2632"/>
                  <a:gd name="T9" fmla="*/ 0 h 217"/>
                </a:gdLst>
                <a:ahLst/>
                <a:cxnLst>
                  <a:cxn ang="0">
                    <a:pos x="T0" y="T1"/>
                  </a:cxn>
                  <a:cxn ang="0">
                    <a:pos x="T2" y="T3"/>
                  </a:cxn>
                  <a:cxn ang="0">
                    <a:pos x="T4" y="T5"/>
                  </a:cxn>
                  <a:cxn ang="0">
                    <a:pos x="T6" y="T7"/>
                  </a:cxn>
                  <a:cxn ang="0">
                    <a:pos x="T8" y="T9"/>
                  </a:cxn>
                </a:cxnLst>
                <a:rect l="0" t="0" r="r" b="b"/>
                <a:pathLst>
                  <a:path w="2632" h="217">
                    <a:moveTo>
                      <a:pt x="0" y="0"/>
                    </a:moveTo>
                    <a:lnTo>
                      <a:pt x="409" y="216"/>
                    </a:lnTo>
                    <a:lnTo>
                      <a:pt x="2279" y="216"/>
                    </a:lnTo>
                    <a:lnTo>
                      <a:pt x="2631" y="0"/>
                    </a:lnTo>
                    <a:lnTo>
                      <a:pt x="0" y="0"/>
                    </a:lnTo>
                  </a:path>
                </a:pathLst>
              </a:custGeom>
              <a:solidFill>
                <a:srgbClr val="71BB96">
                  <a:alpha val="50000"/>
                </a:srgbClr>
              </a:solidFill>
              <a:ln w="12700" cap="sq">
                <a:solidFill>
                  <a:srgbClr val="006633"/>
                </a:solidFill>
                <a:prstDash val="solid"/>
                <a:round/>
                <a:headEnd type="none" w="sm" len="sm"/>
                <a:tailEnd type="none" w="sm" len="sm"/>
              </a:ln>
              <a:effectLst/>
              <a:extLst/>
            </p:spPr>
            <p:txBody>
              <a:bodyPr/>
              <a:lstStyle/>
              <a:p>
                <a:pPr>
                  <a:defRPr/>
                </a:pPr>
                <a:endParaRPr lang="en-US" dirty="0">
                  <a:solidFill>
                    <a:srgbClr val="EAEAEA"/>
                  </a:solidFill>
                  <a:latin typeface="Tahoma" pitchFamily="34" charset="0"/>
                  <a:cs typeface="+mn-cs"/>
                </a:endParaRPr>
              </a:p>
            </p:txBody>
          </p:sp>
          <p:sp>
            <p:nvSpPr>
              <p:cNvPr id="13" name="Freeform 10"/>
              <p:cNvSpPr>
                <a:spLocks/>
              </p:cNvSpPr>
              <p:nvPr/>
            </p:nvSpPr>
            <p:spPr bwMode="auto">
              <a:xfrm>
                <a:off x="2886" y="298"/>
                <a:ext cx="1317" cy="2199"/>
              </a:xfrm>
              <a:custGeom>
                <a:avLst/>
                <a:gdLst>
                  <a:gd name="T0" fmla="*/ 0 w 1317"/>
                  <a:gd name="T1" fmla="*/ 2198 h 2199"/>
                  <a:gd name="T2" fmla="*/ 0 w 1317"/>
                  <a:gd name="T3" fmla="*/ 1815 h 2199"/>
                  <a:gd name="T4" fmla="*/ 906 w 1317"/>
                  <a:gd name="T5" fmla="*/ 214 h 2199"/>
                  <a:gd name="T6" fmla="*/ 1316 w 1317"/>
                  <a:gd name="T7" fmla="*/ 0 h 2199"/>
                  <a:gd name="T8" fmla="*/ 0 w 1317"/>
                  <a:gd name="T9" fmla="*/ 2198 h 2199"/>
                </a:gdLst>
                <a:ahLst/>
                <a:cxnLst>
                  <a:cxn ang="0">
                    <a:pos x="T0" y="T1"/>
                  </a:cxn>
                  <a:cxn ang="0">
                    <a:pos x="T2" y="T3"/>
                  </a:cxn>
                  <a:cxn ang="0">
                    <a:pos x="T4" y="T5"/>
                  </a:cxn>
                  <a:cxn ang="0">
                    <a:pos x="T6" y="T7"/>
                  </a:cxn>
                  <a:cxn ang="0">
                    <a:pos x="T8" y="T9"/>
                  </a:cxn>
                </a:cxnLst>
                <a:rect l="0" t="0" r="r" b="b"/>
                <a:pathLst>
                  <a:path w="1317" h="2199">
                    <a:moveTo>
                      <a:pt x="0" y="2198"/>
                    </a:moveTo>
                    <a:lnTo>
                      <a:pt x="0" y="1815"/>
                    </a:lnTo>
                    <a:lnTo>
                      <a:pt x="906" y="214"/>
                    </a:lnTo>
                    <a:lnTo>
                      <a:pt x="1316" y="0"/>
                    </a:lnTo>
                    <a:lnTo>
                      <a:pt x="0" y="2198"/>
                    </a:lnTo>
                  </a:path>
                </a:pathLst>
              </a:custGeom>
              <a:solidFill>
                <a:srgbClr val="006633">
                  <a:alpha val="50000"/>
                </a:srgbClr>
              </a:solidFill>
              <a:ln w="12700" cap="sq">
                <a:solidFill>
                  <a:srgbClr val="006633"/>
                </a:solidFill>
                <a:prstDash val="solid"/>
                <a:round/>
                <a:headEnd type="none" w="sm" len="sm"/>
                <a:tailEnd type="none" w="sm" len="sm"/>
              </a:ln>
              <a:effectLst/>
              <a:extLst/>
            </p:spPr>
            <p:txBody>
              <a:bodyPr/>
              <a:lstStyle/>
              <a:p>
                <a:pPr>
                  <a:defRPr/>
                </a:pPr>
                <a:endParaRPr lang="en-US" dirty="0">
                  <a:solidFill>
                    <a:srgbClr val="EAEAEA"/>
                  </a:solidFill>
                  <a:latin typeface="Tahoma" pitchFamily="34" charset="0"/>
                  <a:cs typeface="+mn-cs"/>
                </a:endParaRPr>
              </a:p>
            </p:txBody>
          </p:sp>
        </p:grpSp>
        <p:sp>
          <p:nvSpPr>
            <p:cNvPr id="9" name="Rectangle 11"/>
            <p:cNvSpPr>
              <a:spLocks noChangeArrowheads="1"/>
            </p:cNvSpPr>
            <p:nvPr/>
          </p:nvSpPr>
          <p:spPr bwMode="auto">
            <a:xfrm>
              <a:off x="1344" y="1631"/>
              <a:ext cx="3069" cy="310"/>
            </a:xfrm>
            <a:prstGeom prst="rect">
              <a:avLst/>
            </a:prstGeom>
            <a:gradFill rotWithShape="0">
              <a:gsLst>
                <a:gs pos="0">
                  <a:schemeClr val="bg2"/>
                </a:gs>
                <a:gs pos="50000">
                  <a:schemeClr val="folHlink"/>
                </a:gs>
                <a:gs pos="100000">
                  <a:schemeClr val="bg2"/>
                </a:gs>
              </a:gsLst>
              <a:lin ang="0" scaled="1"/>
            </a:gradFill>
            <a:ln>
              <a:noFill/>
            </a:ln>
            <a:effectLst/>
            <a:extLst/>
          </p:spPr>
          <p:txBody>
            <a:bodyPr/>
            <a:lstStyle/>
            <a:p>
              <a:pPr>
                <a:defRPr/>
              </a:pPr>
              <a:endParaRPr lang="en-US" dirty="0">
                <a:solidFill>
                  <a:srgbClr val="EAEAEA"/>
                </a:solidFill>
                <a:latin typeface="Tahoma" pitchFamily="34" charset="0"/>
                <a:cs typeface="+mn-cs"/>
              </a:endParaRPr>
            </a:p>
          </p:txBody>
        </p:sp>
      </p:grpSp>
      <p:sp>
        <p:nvSpPr>
          <p:cNvPr id="50188" name="Rectangle 12"/>
          <p:cNvSpPr>
            <a:spLocks noGrp="1" noChangeArrowheads="1"/>
          </p:cNvSpPr>
          <p:nvPr>
            <p:ph type="ctrTitle" sz="quarter"/>
          </p:nvPr>
        </p:nvSpPr>
        <p:spPr>
          <a:xfrm>
            <a:off x="685800" y="3886200"/>
            <a:ext cx="7772400" cy="1143000"/>
          </a:xfrm>
        </p:spPr>
        <p:txBody>
          <a:bodyPr/>
          <a:lstStyle>
            <a:lvl1pPr algn="ctr">
              <a:defRPr/>
            </a:lvl1pPr>
          </a:lstStyle>
          <a:p>
            <a:pPr lvl="0"/>
            <a:r>
              <a:rPr lang="en-US" noProof="0" smtClean="0"/>
              <a:t>Click to edit Master title style</a:t>
            </a:r>
          </a:p>
        </p:txBody>
      </p:sp>
      <p:sp>
        <p:nvSpPr>
          <p:cNvPr id="50189" name="Rectangle 13"/>
          <p:cNvSpPr>
            <a:spLocks noGrp="1" noChangeArrowheads="1"/>
          </p:cNvSpPr>
          <p:nvPr>
            <p:ph type="subTitle" sz="quarter" idx="1"/>
          </p:nvPr>
        </p:nvSpPr>
        <p:spPr>
          <a:xfrm>
            <a:off x="1371600" y="5410200"/>
            <a:ext cx="6400800" cy="12954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quarter" idx="10"/>
          </p:nvPr>
        </p:nvSpPr>
        <p:spPr>
          <a:xfrm>
            <a:off x="685800" y="0"/>
            <a:ext cx="1905000" cy="457200"/>
          </a:xfrm>
        </p:spPr>
        <p:txBody>
          <a:bodyPr/>
          <a:lstStyle>
            <a:lvl1pPr>
              <a:defRPr dirty="0">
                <a:cs typeface="Arial" charset="0"/>
              </a:defRPr>
            </a:lvl1pPr>
          </a:lstStyle>
          <a:p>
            <a:pPr>
              <a:defRPr/>
            </a:pPr>
            <a:endParaRPr lang="en-US"/>
          </a:p>
        </p:txBody>
      </p:sp>
      <p:sp>
        <p:nvSpPr>
          <p:cNvPr id="15" name="Rectangle 15"/>
          <p:cNvSpPr>
            <a:spLocks noGrp="1" noChangeArrowheads="1"/>
          </p:cNvSpPr>
          <p:nvPr>
            <p:ph type="ftr" sz="quarter" idx="11"/>
          </p:nvPr>
        </p:nvSpPr>
        <p:spPr>
          <a:xfrm>
            <a:off x="3124200" y="0"/>
            <a:ext cx="2895600" cy="457200"/>
          </a:xfrm>
        </p:spPr>
        <p:txBody>
          <a:bodyPr/>
          <a:lstStyle>
            <a:lvl1pPr>
              <a:defRPr dirty="0">
                <a:cs typeface="Arial" charset="0"/>
              </a:defRPr>
            </a:lvl1pPr>
          </a:lstStyle>
          <a:p>
            <a:pPr>
              <a:defRPr/>
            </a:pPr>
            <a:endParaRPr lang="en-US"/>
          </a:p>
        </p:txBody>
      </p:sp>
      <p:sp>
        <p:nvSpPr>
          <p:cNvPr id="16" name="Rectangle 16"/>
          <p:cNvSpPr>
            <a:spLocks noGrp="1" noChangeArrowheads="1"/>
          </p:cNvSpPr>
          <p:nvPr>
            <p:ph type="sldNum" sz="quarter" idx="12"/>
          </p:nvPr>
        </p:nvSpPr>
        <p:spPr>
          <a:xfrm>
            <a:off x="6553200" y="0"/>
            <a:ext cx="1905000" cy="457200"/>
          </a:xfrm>
        </p:spPr>
        <p:txBody>
          <a:bodyPr/>
          <a:lstStyle>
            <a:lvl1pPr>
              <a:defRPr>
                <a:cs typeface="Arial" charset="0"/>
              </a:defRPr>
            </a:lvl1pPr>
          </a:lstStyle>
          <a:p>
            <a:pPr>
              <a:defRPr/>
            </a:pPr>
            <a:fld id="{7C81D614-53DC-4CEC-9E8B-823328B28A3F}" type="slidenum">
              <a:rPr lang="en-US"/>
              <a:pPr>
                <a:defRPr/>
              </a:pPr>
              <a:t>‹#›</a:t>
            </a:fld>
            <a:endParaRPr lang="en-US" dirty="0"/>
          </a:p>
        </p:txBody>
      </p:sp>
    </p:spTree>
  </p:cSld>
  <p:clrMapOvr>
    <a:masterClrMapping/>
  </p:clrMapOvr>
  <p:transition spd="slow">
    <p:random/>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dirty="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dirty="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9833E37D-9796-467A-AE90-26CDB34D597E}" type="slidenum">
              <a:rPr lang="en-US"/>
              <a:pPr>
                <a:defRPr/>
              </a:pPr>
              <a:t>‹#›</a:t>
            </a:fld>
            <a:endParaRPr lang="en-US" dirty="0"/>
          </a:p>
        </p:txBody>
      </p:sp>
    </p:spTree>
  </p:cSld>
  <p:clrMapOvr>
    <a:masterClrMapping/>
  </p:clrMapOvr>
  <p:transition spd="slow">
    <p:random/>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1784" y="440650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1784" y="2906316"/>
            <a:ext cx="7772400" cy="15001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dirty="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dirty="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51623045-1C64-4987-B851-7E8B3E55A17B}" type="slidenum">
              <a:rPr lang="en-US"/>
              <a:pPr>
                <a:defRPr/>
              </a:pPr>
              <a:t>‹#›</a:t>
            </a:fld>
            <a:endParaRPr lang="en-US" dirty="0"/>
          </a:p>
        </p:txBody>
      </p:sp>
    </p:spTree>
  </p:cSld>
  <p:clrMapOvr>
    <a:masterClrMapping/>
  </p:clrMapOvr>
  <p:transition spd="slow">
    <p:random/>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62517" y="1905000"/>
            <a:ext cx="3784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0317" y="1905000"/>
            <a:ext cx="3784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dirty="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dirty="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cs typeface="Arial" charset="0"/>
              </a:defRPr>
            </a:lvl1pPr>
          </a:lstStyle>
          <a:p>
            <a:pPr>
              <a:defRPr/>
            </a:pPr>
            <a:fld id="{044E6F25-1FA6-405E-BC5C-CB6339650F97}" type="slidenum">
              <a:rPr lang="en-US"/>
              <a:pPr>
                <a:defRPr/>
              </a:pPr>
              <a:t>‹#›</a:t>
            </a:fld>
            <a:endParaRPr lang="en-US" dirty="0"/>
          </a:p>
        </p:txBody>
      </p:sp>
    </p:spTree>
  </p:cSld>
  <p:clrMapOvr>
    <a:masterClrMapping/>
  </p:clrMapOvr>
  <p:transition spd="slow">
    <p:random/>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5035"/>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4716"/>
            <a:ext cx="4040717"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5272"/>
            <a:ext cx="4040717"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6085" y="1534716"/>
            <a:ext cx="4040716" cy="64055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085" y="2175272"/>
            <a:ext cx="4040716" cy="395049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dirty="0">
                <a:cs typeface="Arial" charset="0"/>
              </a:defRPr>
            </a:lvl1pPr>
          </a:lstStyle>
          <a:p>
            <a:pPr>
              <a:defRPr/>
            </a:pPr>
            <a:endParaRPr lang="en-US"/>
          </a:p>
        </p:txBody>
      </p:sp>
      <p:sp>
        <p:nvSpPr>
          <p:cNvPr id="8" name="Footer Placeholder 7"/>
          <p:cNvSpPr>
            <a:spLocks noGrp="1"/>
          </p:cNvSpPr>
          <p:nvPr>
            <p:ph type="ftr" sz="quarter" idx="11"/>
          </p:nvPr>
        </p:nvSpPr>
        <p:spPr/>
        <p:txBody>
          <a:bodyPr/>
          <a:lstStyle>
            <a:lvl1pPr>
              <a:defRPr dirty="0">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a:defRPr>
                <a:cs typeface="Arial" charset="0"/>
              </a:defRPr>
            </a:lvl1pPr>
          </a:lstStyle>
          <a:p>
            <a:pPr>
              <a:defRPr/>
            </a:pPr>
            <a:fld id="{7B47AE67-0E75-4A70-8FEC-A3227EA5B1CE}" type="slidenum">
              <a:rPr lang="en-US"/>
              <a:pPr>
                <a:defRPr/>
              </a:pPr>
              <a:t>‹#›</a:t>
            </a:fld>
            <a:endParaRPr lang="en-US" dirty="0"/>
          </a:p>
        </p:txBody>
      </p:sp>
    </p:spTree>
  </p:cSld>
  <p:clrMapOvr>
    <a:masterClrMapping/>
  </p:clrMapOvr>
  <p:transition spd="slow">
    <p:random/>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dirty="0">
                <a:cs typeface="Arial" charset="0"/>
              </a:defRPr>
            </a:lvl1pPr>
          </a:lstStyle>
          <a:p>
            <a:pPr>
              <a:defRPr/>
            </a:pPr>
            <a:endParaRPr lang="en-US"/>
          </a:p>
        </p:txBody>
      </p:sp>
      <p:sp>
        <p:nvSpPr>
          <p:cNvPr id="4" name="Footer Placeholder 3"/>
          <p:cNvSpPr>
            <a:spLocks noGrp="1"/>
          </p:cNvSpPr>
          <p:nvPr>
            <p:ph type="ftr" sz="quarter" idx="11"/>
          </p:nvPr>
        </p:nvSpPr>
        <p:spPr/>
        <p:txBody>
          <a:bodyPr/>
          <a:lstStyle>
            <a:lvl1pPr>
              <a:defRPr dirty="0">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a:defRPr>
                <a:cs typeface="Arial" charset="0"/>
              </a:defRPr>
            </a:lvl1pPr>
          </a:lstStyle>
          <a:p>
            <a:pPr>
              <a:defRPr/>
            </a:pPr>
            <a:fld id="{EE74E6C6-F104-42FA-B603-9DD3B458FCCA}" type="slidenum">
              <a:rPr lang="en-US"/>
              <a:pPr>
                <a:defRPr/>
              </a:pPr>
              <a:t>‹#›</a:t>
            </a:fld>
            <a:endParaRPr lang="en-US" dirty="0"/>
          </a:p>
        </p:txBody>
      </p:sp>
    </p:spTree>
  </p:cSld>
  <p:clrMapOvr>
    <a:masterClrMapping/>
  </p:clrMapOvr>
  <p:transition spd="slow">
    <p:random/>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2654"/>
            <a:ext cx="30077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2653"/>
            <a:ext cx="511174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4703"/>
            <a:ext cx="30077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dirty="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dirty="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cs typeface="Arial" charset="0"/>
              </a:defRPr>
            </a:lvl1pPr>
          </a:lstStyle>
          <a:p>
            <a:pPr>
              <a:defRPr/>
            </a:pPr>
            <a:fld id="{18FCD502-5BC0-44E3-ABFD-AF1E929F653A}" type="slidenum">
              <a:rPr lang="en-US"/>
              <a:pPr>
                <a:defRPr/>
              </a:pPr>
              <a:t>‹#›</a:t>
            </a:fld>
            <a:endParaRPr lang="en-US" dirty="0"/>
          </a:p>
        </p:txBody>
      </p:sp>
    </p:spTree>
  </p:cSld>
  <p:clrMapOvr>
    <a:masterClrMapping/>
  </p:clrMapOvr>
  <p:transition spd="slow">
    <p:random/>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817"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817" y="613172"/>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817" y="5367337"/>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dirty="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dirty="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cs typeface="Arial" charset="0"/>
              </a:defRPr>
            </a:lvl1pPr>
          </a:lstStyle>
          <a:p>
            <a:pPr>
              <a:defRPr/>
            </a:pPr>
            <a:fld id="{41A7C134-E870-42F9-B9E5-81620B5256C3}" type="slidenum">
              <a:rPr lang="en-US"/>
              <a:pPr>
                <a:defRPr/>
              </a:pPr>
              <a:t>‹#›</a:t>
            </a:fld>
            <a:endParaRPr lang="en-US" dirty="0"/>
          </a:p>
        </p:txBody>
      </p:sp>
    </p:spTree>
  </p:cSld>
  <p:clrMapOvr>
    <a:masterClrMapping/>
  </p:clrMapOvr>
  <p:transition spd="slow">
    <p:random/>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dirty="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dirty="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1D4A0EF9-68BF-4F08-801F-2CBBB16A2015}" type="slidenum">
              <a:rPr lang="en-US"/>
              <a:pPr>
                <a:defRPr/>
              </a:pPr>
              <a:t>‹#›</a:t>
            </a:fld>
            <a:endParaRPr lang="en-US" dirty="0"/>
          </a:p>
        </p:txBody>
      </p:sp>
    </p:spTree>
  </p:cSld>
  <p:clrMapOvr>
    <a:masterClrMapping/>
  </p:clrMapOvr>
  <p:transition spd="slow">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32"/>
          <p:cNvSpPr>
            <a:spLocks noGrp="1" noChangeArrowheads="1"/>
          </p:cNvSpPr>
          <p:nvPr>
            <p:ph type="dt" sz="half" idx="10"/>
          </p:nvPr>
        </p:nvSpPr>
        <p:spPr>
          <a:ln/>
        </p:spPr>
        <p:txBody>
          <a:bodyPr/>
          <a:lstStyle>
            <a:lvl1pPr>
              <a:defRPr/>
            </a:lvl1pPr>
          </a:lstStyle>
          <a:p>
            <a:pPr>
              <a:defRPr/>
            </a:pPr>
            <a:endParaRPr lang="en-US"/>
          </a:p>
        </p:txBody>
      </p:sp>
      <p:sp>
        <p:nvSpPr>
          <p:cNvPr id="3" name="Rectangle 1033"/>
          <p:cNvSpPr>
            <a:spLocks noGrp="1" noChangeArrowheads="1"/>
          </p:cNvSpPr>
          <p:nvPr>
            <p:ph type="ftr" sz="quarter" idx="11"/>
          </p:nvPr>
        </p:nvSpPr>
        <p:spPr>
          <a:ln/>
        </p:spPr>
        <p:txBody>
          <a:bodyPr/>
          <a:lstStyle>
            <a:lvl1pPr>
              <a:defRPr/>
            </a:lvl1pPr>
          </a:lstStyle>
          <a:p>
            <a:pPr>
              <a:defRPr/>
            </a:pPr>
            <a:endParaRPr lang="en-US"/>
          </a:p>
        </p:txBody>
      </p:sp>
      <p:sp>
        <p:nvSpPr>
          <p:cNvPr id="4" name="Rectangle 1034"/>
          <p:cNvSpPr>
            <a:spLocks noGrp="1" noChangeArrowheads="1"/>
          </p:cNvSpPr>
          <p:nvPr>
            <p:ph type="sldNum" sz="quarter" idx="12"/>
          </p:nvPr>
        </p:nvSpPr>
        <p:spPr>
          <a:ln/>
        </p:spPr>
        <p:txBody>
          <a:bodyPr/>
          <a:lstStyle>
            <a:lvl1pPr>
              <a:defRPr/>
            </a:lvl1pPr>
          </a:lstStyle>
          <a:p>
            <a:pPr>
              <a:defRPr/>
            </a:pPr>
            <a:fld id="{66C17217-0762-43B2-8955-66D33A25F904}" type="slidenum">
              <a:rPr lang="en-US"/>
              <a:pPr>
                <a:defRPr/>
              </a:pPr>
              <a:t>‹#›</a:t>
            </a:fld>
            <a:endParaRPr lang="en-US" dirty="0"/>
          </a:p>
        </p:txBody>
      </p:sp>
    </p:spTree>
  </p:cSld>
  <p:clrMapOvr>
    <a:masterClrMapping/>
  </p:clrMapOvr>
  <p:transition spd="slow">
    <p:random/>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0917" y="228600"/>
            <a:ext cx="2080683"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62517" y="228600"/>
            <a:ext cx="60452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dirty="0">
                <a:cs typeface="Arial" charset="0"/>
              </a:defRPr>
            </a:lvl1pPr>
          </a:lstStyle>
          <a:p>
            <a:pPr>
              <a:defRPr/>
            </a:pPr>
            <a:endParaRPr lang="en-US"/>
          </a:p>
        </p:txBody>
      </p:sp>
      <p:sp>
        <p:nvSpPr>
          <p:cNvPr id="5" name="Footer Placeholder 4"/>
          <p:cNvSpPr>
            <a:spLocks noGrp="1"/>
          </p:cNvSpPr>
          <p:nvPr>
            <p:ph type="ftr" sz="quarter" idx="11"/>
          </p:nvPr>
        </p:nvSpPr>
        <p:spPr/>
        <p:txBody>
          <a:bodyPr/>
          <a:lstStyle>
            <a:lvl1pPr>
              <a:defRPr dirty="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a:defRPr>
                <a:cs typeface="Arial" charset="0"/>
              </a:defRPr>
            </a:lvl1pPr>
          </a:lstStyle>
          <a:p>
            <a:pPr>
              <a:defRPr/>
            </a:pPr>
            <a:fld id="{A51E4A7E-3D2C-4E17-8AA6-4918DF86FE8A}" type="slidenum">
              <a:rPr lang="en-US"/>
              <a:pPr>
                <a:defRPr/>
              </a:pPr>
              <a:t>‹#›</a:t>
            </a:fld>
            <a:endParaRPr lang="en-US" dirty="0"/>
          </a:p>
        </p:txBody>
      </p:sp>
    </p:spTree>
  </p:cSld>
  <p:clrMapOvr>
    <a:masterClrMapping/>
  </p:clrMapOvr>
  <p:transition spd="slow">
    <p:random/>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50882" name="Rectangle 2"/>
          <p:cNvSpPr>
            <a:spLocks noGrp="1" noRot="1" noChangeArrowheads="1"/>
          </p:cNvSpPr>
          <p:nvPr>
            <p:ph type="ctrTitle"/>
          </p:nvPr>
        </p:nvSpPr>
        <p:spPr>
          <a:xfrm>
            <a:off x="685800" y="1981200"/>
            <a:ext cx="7772400" cy="1600200"/>
          </a:xfrm>
        </p:spPr>
        <p:txBody>
          <a:bodyPr/>
          <a:lstStyle>
            <a:lvl1pPr>
              <a:defRPr/>
            </a:lvl1pPr>
          </a:lstStyle>
          <a:p>
            <a:r>
              <a:rPr lang="en-US"/>
              <a:t>Click to edit Master title style</a:t>
            </a:r>
          </a:p>
        </p:txBody>
      </p:sp>
      <p:sp>
        <p:nvSpPr>
          <p:cNvPr id="250883"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50884" name="Rectangle 4"/>
          <p:cNvSpPr>
            <a:spLocks noGrp="1" noChangeArrowheads="1"/>
          </p:cNvSpPr>
          <p:nvPr>
            <p:ph type="dt" sz="quarter" idx="2"/>
          </p:nvPr>
        </p:nvSpPr>
        <p:spPr/>
        <p:txBody>
          <a:bodyPr/>
          <a:lstStyle>
            <a:lvl1pPr>
              <a:defRPr/>
            </a:lvl1pPr>
          </a:lstStyle>
          <a:p>
            <a:fld id="{4F496A08-C3FE-4742-9064-09CC28581506}" type="datetimeFigureOut">
              <a:rPr lang="en-US"/>
              <a:pPr/>
              <a:t>9/14/2011</a:t>
            </a:fld>
            <a:endParaRPr lang="en-US"/>
          </a:p>
        </p:txBody>
      </p:sp>
      <p:sp>
        <p:nvSpPr>
          <p:cNvPr id="250885" name="Rectangle 5"/>
          <p:cNvSpPr>
            <a:spLocks noGrp="1" noChangeArrowheads="1"/>
          </p:cNvSpPr>
          <p:nvPr>
            <p:ph type="ftr" sz="quarter" idx="3"/>
          </p:nvPr>
        </p:nvSpPr>
        <p:spPr/>
        <p:txBody>
          <a:bodyPr/>
          <a:lstStyle>
            <a:lvl1pPr>
              <a:defRPr/>
            </a:lvl1pPr>
          </a:lstStyle>
          <a:p>
            <a:endParaRPr lang="en-US"/>
          </a:p>
        </p:txBody>
      </p:sp>
      <p:sp>
        <p:nvSpPr>
          <p:cNvPr id="250886" name="Rectangle 6"/>
          <p:cNvSpPr>
            <a:spLocks noGrp="1" noChangeArrowheads="1"/>
          </p:cNvSpPr>
          <p:nvPr>
            <p:ph type="sldNum" sz="quarter" idx="4"/>
          </p:nvPr>
        </p:nvSpPr>
        <p:spPr/>
        <p:txBody>
          <a:bodyPr/>
          <a:lstStyle>
            <a:lvl1pPr>
              <a:defRPr/>
            </a:lvl1pPr>
          </a:lstStyle>
          <a:p>
            <a:fld id="{E3BB8A29-FF5F-4DB8-A106-D6CAF1D6AB08}" type="slidenum">
              <a:rPr lang="en-US"/>
              <a:pPr/>
              <a:t>‹#›</a:t>
            </a:fld>
            <a:endParaRPr lang="en-US"/>
          </a:p>
        </p:txBody>
      </p:sp>
    </p:spTree>
  </p:cSld>
  <p:clrMapOvr>
    <a:masterClrMapping/>
  </p:clrMapOvr>
  <p:transition spd="slow">
    <p:random/>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71E26C1-6BA5-4348-9D8F-A14C7CF37EA9}"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FA28235-E3D5-4B56-A044-3676FA166029}" type="slidenum">
              <a:rPr lang="en-US"/>
              <a:pPr/>
              <a:t>‹#›</a:t>
            </a:fld>
            <a:endParaRPr lang="en-US"/>
          </a:p>
        </p:txBody>
      </p:sp>
    </p:spTree>
  </p:cSld>
  <p:clrMapOvr>
    <a:masterClrMapping/>
  </p:clrMapOvr>
  <p:transition spd="slow">
    <p:random/>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2C27FB63-767B-4CAC-8D21-E0C98D0D4358}"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89759E-2A83-4E1B-89A9-662930EA85F7}" type="slidenum">
              <a:rPr lang="en-US"/>
              <a:pPr/>
              <a:t>‹#›</a:t>
            </a:fld>
            <a:endParaRPr lang="en-US"/>
          </a:p>
        </p:txBody>
      </p:sp>
    </p:spTree>
  </p:cSld>
  <p:clrMapOvr>
    <a:masterClrMapping/>
  </p:clrMapOvr>
  <p:transition spd="slow">
    <p:random/>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625"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76400"/>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6EFB2BBA-8EC3-43C3-9B51-0FE22897B7C0}"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06DD003-8C30-42D3-9F2B-0C447072E2E0}" type="slidenum">
              <a:rPr lang="en-US"/>
              <a:pPr/>
              <a:t>‹#›</a:t>
            </a:fld>
            <a:endParaRPr lang="en-US"/>
          </a:p>
        </p:txBody>
      </p:sp>
    </p:spTree>
  </p:cSld>
  <p:clrMapOvr>
    <a:masterClrMapping/>
  </p:clrMapOvr>
  <p:transition spd="slow">
    <p:random/>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8ECC81B3-E1C1-4EDC-B161-5704ACB971E0}" type="datetimeFigureOut">
              <a:rPr lang="en-US"/>
              <a:pPr/>
              <a:t>9/14/2011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C6FD3F8-71A9-473A-AB73-7D33EE423E82}" type="slidenum">
              <a:rPr lang="en-US"/>
              <a:pPr/>
              <a:t>‹#›</a:t>
            </a:fld>
            <a:endParaRPr lang="en-US"/>
          </a:p>
        </p:txBody>
      </p:sp>
    </p:spTree>
  </p:cSld>
  <p:clrMapOvr>
    <a:masterClrMapping/>
  </p:clrMapOvr>
  <p:transition spd="slow">
    <p:random/>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4412DB0D-C343-453F-B57A-CDB4CF19603C}" type="datetimeFigureOut">
              <a:rPr lang="en-US"/>
              <a:pPr/>
              <a:t>9/14/2011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8673076-71DF-4600-8568-CD73D260B171}" type="slidenum">
              <a:rPr lang="en-US"/>
              <a:pPr/>
              <a:t>‹#›</a:t>
            </a:fld>
            <a:endParaRPr lang="en-US"/>
          </a:p>
        </p:txBody>
      </p:sp>
    </p:spTree>
  </p:cSld>
  <p:clrMapOvr>
    <a:masterClrMapping/>
  </p:clrMapOvr>
  <p:transition spd="slow">
    <p:random/>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62DB32CD-6A29-487D-B534-892A97E32E5E}" type="datetimeFigureOut">
              <a:rPr lang="en-US"/>
              <a:pPr/>
              <a:t>9/14/2011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9BB8BBB-EEF7-4692-B6A6-67B6209F3D90}" type="slidenum">
              <a:rPr lang="en-US"/>
              <a:pPr/>
              <a:t>‹#›</a:t>
            </a:fld>
            <a:endParaRPr lang="en-US"/>
          </a:p>
        </p:txBody>
      </p:sp>
    </p:spTree>
  </p:cSld>
  <p:clrMapOvr>
    <a:masterClrMapping/>
  </p:clrMapOvr>
  <p:transition spd="slow">
    <p:random/>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953CA39B-B875-4922-8C99-1CD0A02DF49B}"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570DCB-A741-4614-9F5E-1B160D3B262A}" type="slidenum">
              <a:rPr lang="en-US"/>
              <a:pPr/>
              <a:t>‹#›</a:t>
            </a:fld>
            <a:endParaRPr lang="en-US"/>
          </a:p>
        </p:txBody>
      </p:sp>
    </p:spTree>
  </p:cSld>
  <p:clrMapOvr>
    <a:masterClrMapping/>
  </p:clrMapOvr>
  <p:transition spd="slow">
    <p:random/>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B13945EC-B569-41EA-892A-D5CCE4152267}"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5CF1E1-61F5-4732-BBAA-A49B9523BFC7}" type="slidenum">
              <a:rPr lang="en-US"/>
              <a:pPr/>
              <a:t>‹#›</a:t>
            </a:fld>
            <a:endParaRPr lang="en-US"/>
          </a:p>
        </p:txBody>
      </p:sp>
    </p:spTree>
  </p:cSld>
  <p:clrMapOvr>
    <a:masterClrMapping/>
  </p:clrMapOvr>
  <p:transition spd="slow">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3538"/>
            <a:ext cx="2255839" cy="154940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2681289" y="363539"/>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342901" y="1912939"/>
            <a:ext cx="2255839"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0ECDDE98-7CA6-410B-AE0F-63DA6511EE22}" type="slidenum">
              <a:rPr lang="en-US"/>
              <a:pPr>
                <a:defRPr/>
              </a:pPr>
              <a:t>‹#›</a:t>
            </a:fld>
            <a:endParaRPr lang="en-US" dirty="0"/>
          </a:p>
        </p:txBody>
      </p:sp>
    </p:spTree>
  </p:cSld>
  <p:clrMapOvr>
    <a:masterClrMapping/>
  </p:clrMapOvr>
  <p:transition spd="slow">
    <p:random/>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7FE0E3-4776-4D0C-9046-EFD8E95D142D}"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875F5F-6409-49C0-8BD6-457E9683DC00}" type="slidenum">
              <a:rPr lang="en-US"/>
              <a:pPr/>
              <a:t>‹#›</a:t>
            </a:fld>
            <a:endParaRPr lang="en-US"/>
          </a:p>
        </p:txBody>
      </p:sp>
    </p:spTree>
  </p:cSld>
  <p:clrMapOvr>
    <a:masterClrMapping/>
  </p:clrMapOvr>
  <p:transition spd="slow">
    <p:random/>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3003FB3-B609-4CF5-B946-3A66A019C6DE}"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8B1C4A-B1A2-4B45-9107-B41540ACC4B1}" type="slidenum">
              <a:rPr lang="en-US"/>
              <a:pPr/>
              <a:t>‹#›</a:t>
            </a:fld>
            <a:endParaRPr lang="en-US"/>
          </a:p>
        </p:txBody>
      </p:sp>
    </p:spTree>
  </p:cSld>
  <p:clrMapOvr>
    <a:masterClrMapping/>
  </p:clrMapOvr>
  <p:transition spd="slow">
    <p:random/>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53954"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253955"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53956"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US"/>
          </a:p>
        </p:txBody>
      </p:sp>
      <p:sp>
        <p:nvSpPr>
          <p:cNvPr id="253957" name="Rectangle 5"/>
          <p:cNvSpPr>
            <a:spLocks noGrp="1" noChangeArrowheads="1"/>
          </p:cNvSpPr>
          <p:nvPr>
            <p:ph type="ftr" sz="quarter" idx="3"/>
          </p:nvPr>
        </p:nvSpPr>
        <p:spPr/>
        <p:txBody>
          <a:bodyPr/>
          <a:lstStyle>
            <a:lvl1pPr>
              <a:defRPr/>
            </a:lvl1pPr>
          </a:lstStyle>
          <a:p>
            <a:endParaRPr lang="en-US"/>
          </a:p>
        </p:txBody>
      </p:sp>
      <p:sp>
        <p:nvSpPr>
          <p:cNvPr id="253958" name="Rectangle 6"/>
          <p:cNvSpPr>
            <a:spLocks noGrp="1" noChangeArrowheads="1"/>
          </p:cNvSpPr>
          <p:nvPr>
            <p:ph type="sldNum" sz="quarter" idx="4"/>
          </p:nvPr>
        </p:nvSpPr>
        <p:spPr/>
        <p:txBody>
          <a:bodyPr/>
          <a:lstStyle>
            <a:lvl1pPr>
              <a:defRPr/>
            </a:lvl1pPr>
          </a:lstStyle>
          <a:p>
            <a:fld id="{019C52CC-2DAD-4F8A-912C-B4DBAF0B51DB}" type="slidenum">
              <a:rPr lang="en-US"/>
              <a:pPr/>
              <a:t>‹#›</a:t>
            </a:fld>
            <a:endParaRPr lang="en-US"/>
          </a:p>
        </p:txBody>
      </p:sp>
      <p:sp>
        <p:nvSpPr>
          <p:cNvPr id="253959" name="Rectangle 7"/>
          <p:cNvSpPr>
            <a:spLocks noGrp="1" noChangeArrowheads="1"/>
          </p:cNvSpPr>
          <p:nvPr>
            <p:ph type="dt" sz="quarter" idx="2"/>
          </p:nvPr>
        </p:nvSpPr>
        <p:spPr/>
        <p:txBody>
          <a:bodyPr/>
          <a:lstStyle>
            <a:lvl1pPr>
              <a:defRPr/>
            </a:lvl1pPr>
          </a:lstStyle>
          <a:p>
            <a:fld id="{625DCA33-DCF2-4FAA-B932-2C5BB0212104}" type="datetimeFigureOut">
              <a:rPr lang="en-US"/>
              <a:pPr/>
              <a:t>9/14/2011</a:t>
            </a:fld>
            <a:endParaRPr lang="en-US"/>
          </a:p>
        </p:txBody>
      </p:sp>
    </p:spTree>
  </p:cSld>
  <p:clrMapOvr>
    <a:masterClrMapping/>
  </p:clrMapOvr>
  <p:transition spd="slow">
    <p:random/>
  </p:transition>
  <p:timing>
    <p:tnLst>
      <p:par>
        <p:cTn id="1" dur="indefinite" restart="never" nodeType="tmRoot"/>
      </p:par>
    </p:tnLst>
  </p:timing>
</p:sldLayout>
</file>

<file path=ppt/slideLayouts/slideLayout8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F469CA66-59FC-46AF-9CD7-3125A467898D}"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06D56D-2A6F-485C-8FBE-FF9C21D48079}" type="slidenum">
              <a:rPr lang="en-US"/>
              <a:pPr/>
              <a:t>‹#›</a:t>
            </a:fld>
            <a:endParaRPr lang="en-US"/>
          </a:p>
        </p:txBody>
      </p:sp>
    </p:spTree>
  </p:cSld>
  <p:clrMapOvr>
    <a:masterClrMapping/>
  </p:clrMapOvr>
  <p:transition spd="slow">
    <p:random/>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3197697-FECE-4943-8598-36A02DF89B2C}"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890CB01-8C7F-45F0-93F7-A49C48EA1189}" type="slidenum">
              <a:rPr lang="en-US"/>
              <a:pPr/>
              <a:t>‹#›</a:t>
            </a:fld>
            <a:endParaRPr lang="en-US"/>
          </a:p>
        </p:txBody>
      </p:sp>
    </p:spTree>
  </p:cSld>
  <p:clrMapOvr>
    <a:masterClrMapping/>
  </p:clrMapOvr>
  <p:transition spd="slow">
    <p:random/>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72643C12-0658-4A21-9209-B5E87812F76F}"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D792AC7-F824-4CB0-B65A-42E828032B8D}" type="slidenum">
              <a:rPr lang="en-US"/>
              <a:pPr/>
              <a:t>‹#›</a:t>
            </a:fld>
            <a:endParaRPr lang="en-US"/>
          </a:p>
        </p:txBody>
      </p:sp>
    </p:spTree>
  </p:cSld>
  <p:clrMapOvr>
    <a:masterClrMapping/>
  </p:clrMapOvr>
  <p:transition spd="slow">
    <p:random/>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AC5692A9-2FEE-4EC3-88BA-7AFE2162028D}" type="datetimeFigureOut">
              <a:rPr lang="en-US"/>
              <a:pPr/>
              <a:t>9/14/2011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ADA31D1-D528-4701-946F-7E61A22CD215}" type="slidenum">
              <a:rPr lang="en-US"/>
              <a:pPr/>
              <a:t>‹#›</a:t>
            </a:fld>
            <a:endParaRPr lang="en-US"/>
          </a:p>
        </p:txBody>
      </p:sp>
    </p:spTree>
  </p:cSld>
  <p:clrMapOvr>
    <a:masterClrMapping/>
  </p:clrMapOvr>
  <p:transition spd="slow">
    <p:random/>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5A9BB630-1AC8-48AF-9F15-E935F8060648}" type="datetimeFigureOut">
              <a:rPr lang="en-US"/>
              <a:pPr/>
              <a:t>9/14/2011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98E17D2-951E-4EE6-8F45-4E2CF9ED1AB7}" type="slidenum">
              <a:rPr lang="en-US"/>
              <a:pPr/>
              <a:t>‹#›</a:t>
            </a:fld>
            <a:endParaRPr lang="en-US"/>
          </a:p>
        </p:txBody>
      </p:sp>
    </p:spTree>
  </p:cSld>
  <p:clrMapOvr>
    <a:masterClrMapping/>
  </p:clrMapOvr>
  <p:transition spd="slow">
    <p:random/>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07A8437-70A4-4F68-9866-F3C7B04EEB45}" type="datetimeFigureOut">
              <a:rPr lang="en-US"/>
              <a:pPr/>
              <a:t>9/14/2011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1D0F0BE-024F-4DD1-A0C6-E80FAEDC06E1}" type="slidenum">
              <a:rPr lang="en-US"/>
              <a:pPr/>
              <a:t>‹#›</a:t>
            </a:fld>
            <a:endParaRPr lang="en-US"/>
          </a:p>
        </p:txBody>
      </p:sp>
    </p:spTree>
  </p:cSld>
  <p:clrMapOvr>
    <a:masterClrMapping/>
  </p:clrMapOvr>
  <p:transition spd="slow">
    <p:random/>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F1DD9779-222D-4FD8-A3BA-4E82656889B4}"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31A1540-6F9E-41A3-AE68-74C9278B9E31}" type="slidenum">
              <a:rPr lang="en-US"/>
              <a:pPr/>
              <a:t>‹#›</a:t>
            </a:fld>
            <a:endParaRPr lang="en-US"/>
          </a:p>
        </p:txBody>
      </p:sp>
    </p:spTree>
  </p:cSld>
  <p:clrMapOvr>
    <a:masterClrMapping/>
  </p:clrMapOvr>
  <p:transition spd="slow">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32"/>
          <p:cNvSpPr>
            <a:spLocks noGrp="1" noChangeArrowheads="1"/>
          </p:cNvSpPr>
          <p:nvPr>
            <p:ph type="dt" sz="half" idx="10"/>
          </p:nvPr>
        </p:nvSpPr>
        <p:spPr>
          <a:ln/>
        </p:spPr>
        <p:txBody>
          <a:bodyPr/>
          <a:lstStyle>
            <a:lvl1pPr>
              <a:defRPr/>
            </a:lvl1pPr>
          </a:lstStyle>
          <a:p>
            <a:pPr>
              <a:defRPr/>
            </a:pPr>
            <a:endParaRPr lang="en-US"/>
          </a:p>
        </p:txBody>
      </p:sp>
      <p:sp>
        <p:nvSpPr>
          <p:cNvPr id="6" name="Rectangle 1033"/>
          <p:cNvSpPr>
            <a:spLocks noGrp="1" noChangeArrowheads="1"/>
          </p:cNvSpPr>
          <p:nvPr>
            <p:ph type="ftr" sz="quarter" idx="11"/>
          </p:nvPr>
        </p:nvSpPr>
        <p:spPr>
          <a:ln/>
        </p:spPr>
        <p:txBody>
          <a:bodyPr/>
          <a:lstStyle>
            <a:lvl1pPr>
              <a:defRPr/>
            </a:lvl1pPr>
          </a:lstStyle>
          <a:p>
            <a:pPr>
              <a:defRPr/>
            </a:pPr>
            <a:endParaRPr lang="en-US"/>
          </a:p>
        </p:txBody>
      </p:sp>
      <p:sp>
        <p:nvSpPr>
          <p:cNvPr id="7" name="Rectangle 1034"/>
          <p:cNvSpPr>
            <a:spLocks noGrp="1" noChangeArrowheads="1"/>
          </p:cNvSpPr>
          <p:nvPr>
            <p:ph type="sldNum" sz="quarter" idx="12"/>
          </p:nvPr>
        </p:nvSpPr>
        <p:spPr>
          <a:ln/>
        </p:spPr>
        <p:txBody>
          <a:bodyPr/>
          <a:lstStyle>
            <a:lvl1pPr>
              <a:defRPr/>
            </a:lvl1pPr>
          </a:lstStyle>
          <a:p>
            <a:pPr>
              <a:defRPr/>
            </a:pPr>
            <a:fld id="{B5E68E13-E35A-4652-AD10-233E30271D19}" type="slidenum">
              <a:rPr lang="en-US"/>
              <a:pPr>
                <a:defRPr/>
              </a:pPr>
              <a:t>‹#›</a:t>
            </a:fld>
            <a:endParaRPr lang="en-US" dirty="0"/>
          </a:p>
        </p:txBody>
      </p:sp>
    </p:spTree>
  </p:cSld>
  <p:clrMapOvr>
    <a:masterClrMapping/>
  </p:clrMapOvr>
  <p:transition spd="slow">
    <p:random/>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AC56319F-7130-4618-9416-32E4FC1C843C}"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6537557-86CC-49DF-A253-58CF0BD86CC3}" type="slidenum">
              <a:rPr lang="en-US"/>
              <a:pPr/>
              <a:t>‹#›</a:t>
            </a:fld>
            <a:endParaRPr lang="en-US"/>
          </a:p>
        </p:txBody>
      </p:sp>
    </p:spTree>
  </p:cSld>
  <p:clrMapOvr>
    <a:masterClrMapping/>
  </p:clrMapOvr>
  <p:transition spd="slow">
    <p:random/>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C47DFCB-71E2-4B58-A039-E7439C3F2EA6}"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73039C3-F195-4DB6-9120-3A0C3716FBFA}" type="slidenum">
              <a:rPr lang="en-US"/>
              <a:pPr/>
              <a:t>‹#›</a:t>
            </a:fld>
            <a:endParaRPr lang="en-US"/>
          </a:p>
        </p:txBody>
      </p:sp>
    </p:spTree>
  </p:cSld>
  <p:clrMapOvr>
    <a:masterClrMapping/>
  </p:clrMapOvr>
  <p:transition spd="slow">
    <p:random/>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121FCAF-C18A-4878-BCA5-61C647FCDB24}"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9BB1571-6472-4402-B216-D197A7A0DC18}" type="slidenum">
              <a:rPr lang="en-US"/>
              <a:pPr/>
              <a:t>‹#›</a:t>
            </a:fld>
            <a:endParaRPr lang="en-US"/>
          </a:p>
        </p:txBody>
      </p:sp>
    </p:spTree>
  </p:cSld>
  <p:clrMapOvr>
    <a:masterClrMapping/>
  </p:clrMapOvr>
  <p:transition spd="slow">
    <p:random/>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7026" name="Group 2"/>
          <p:cNvGrpSpPr>
            <a:grpSpLocks/>
          </p:cNvGrpSpPr>
          <p:nvPr/>
        </p:nvGrpSpPr>
        <p:grpSpPr bwMode="auto">
          <a:xfrm>
            <a:off x="0" y="2438400"/>
            <a:ext cx="9144000" cy="4046538"/>
            <a:chOff x="0" y="1536"/>
            <a:chExt cx="5760" cy="2549"/>
          </a:xfrm>
        </p:grpSpPr>
        <p:sp>
          <p:nvSpPr>
            <p:cNvPr id="257027"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endParaRPr lang="en-US"/>
            </a:p>
          </p:txBody>
        </p:sp>
        <p:sp>
          <p:nvSpPr>
            <p:cNvPr id="257028"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endParaRPr lang="en-US"/>
            </a:p>
          </p:txBody>
        </p:sp>
        <p:sp>
          <p:nvSpPr>
            <p:cNvPr id="257029"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endParaRPr lang="en-US"/>
            </a:p>
          </p:txBody>
        </p:sp>
        <p:sp>
          <p:nvSpPr>
            <p:cNvPr id="257030"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257031"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endParaRPr lang="en-US"/>
            </a:p>
          </p:txBody>
        </p:sp>
        <p:sp>
          <p:nvSpPr>
            <p:cNvPr id="257032"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endParaRPr lang="en-US"/>
            </a:p>
          </p:txBody>
        </p:sp>
        <p:sp>
          <p:nvSpPr>
            <p:cNvPr id="257033"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endParaRPr lang="en-US"/>
            </a:p>
          </p:txBody>
        </p:sp>
        <p:sp>
          <p:nvSpPr>
            <p:cNvPr id="257034"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endParaRPr lang="en-US"/>
            </a:p>
          </p:txBody>
        </p:sp>
        <p:sp>
          <p:nvSpPr>
            <p:cNvPr id="257035"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endParaRPr lang="en-US"/>
            </a:p>
          </p:txBody>
        </p:sp>
        <p:sp>
          <p:nvSpPr>
            <p:cNvPr id="257036"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257037"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endParaRPr lang="en-US"/>
            </a:p>
          </p:txBody>
        </p:sp>
        <p:sp>
          <p:nvSpPr>
            <p:cNvPr id="257038"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257039"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257040"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257041"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endParaRPr lang="en-US"/>
            </a:p>
          </p:txBody>
        </p:sp>
      </p:grpSp>
      <p:sp>
        <p:nvSpPr>
          <p:cNvPr id="257042"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n-US"/>
              <a:t>Click to edit Master title style</a:t>
            </a:r>
          </a:p>
        </p:txBody>
      </p:sp>
      <p:sp>
        <p:nvSpPr>
          <p:cNvPr id="257043"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57044" name="Rectangle 20"/>
          <p:cNvSpPr>
            <a:spLocks noGrp="1" noChangeArrowheads="1"/>
          </p:cNvSpPr>
          <p:nvPr>
            <p:ph type="dt" sz="quarter" idx="2"/>
          </p:nvPr>
        </p:nvSpPr>
        <p:spPr/>
        <p:txBody>
          <a:bodyPr/>
          <a:lstStyle>
            <a:lvl1pPr>
              <a:defRPr/>
            </a:lvl1pPr>
          </a:lstStyle>
          <a:p>
            <a:fld id="{E2B065B7-D709-4D58-B481-3A67045E0DA6}" type="datetimeFigureOut">
              <a:rPr lang="en-US"/>
              <a:pPr/>
              <a:t>9/14/2011</a:t>
            </a:fld>
            <a:endParaRPr lang="en-US"/>
          </a:p>
        </p:txBody>
      </p:sp>
      <p:sp>
        <p:nvSpPr>
          <p:cNvPr id="257045" name="Rectangle 21"/>
          <p:cNvSpPr>
            <a:spLocks noGrp="1" noChangeArrowheads="1"/>
          </p:cNvSpPr>
          <p:nvPr>
            <p:ph type="ftr" sz="quarter" idx="3"/>
          </p:nvPr>
        </p:nvSpPr>
        <p:spPr/>
        <p:txBody>
          <a:bodyPr/>
          <a:lstStyle>
            <a:lvl1pPr>
              <a:defRPr/>
            </a:lvl1pPr>
          </a:lstStyle>
          <a:p>
            <a:endParaRPr lang="en-US"/>
          </a:p>
        </p:txBody>
      </p:sp>
      <p:sp>
        <p:nvSpPr>
          <p:cNvPr id="257046" name="Rectangle 22"/>
          <p:cNvSpPr>
            <a:spLocks noGrp="1" noChangeArrowheads="1"/>
          </p:cNvSpPr>
          <p:nvPr>
            <p:ph type="sldNum" sz="quarter" idx="4"/>
          </p:nvPr>
        </p:nvSpPr>
        <p:spPr/>
        <p:txBody>
          <a:bodyPr/>
          <a:lstStyle>
            <a:lvl1pPr>
              <a:defRPr/>
            </a:lvl1pPr>
          </a:lstStyle>
          <a:p>
            <a:fld id="{CCA18892-BD58-488C-A3FF-355FD51FA365}" type="slidenum">
              <a:rPr lang="en-US"/>
              <a:pPr/>
              <a:t>‹#›</a:t>
            </a:fld>
            <a:endParaRPr lang="en-US"/>
          </a:p>
        </p:txBody>
      </p:sp>
    </p:spTree>
  </p:cSld>
  <p:clrMapOvr>
    <a:masterClrMapping/>
  </p:clrMapOvr>
  <p:transition spd="slow">
    <p:random/>
  </p:transition>
  <p:timing>
    <p:tnLst>
      <p:par>
        <p:cTn id="1" dur="indefinite" restart="never" nodeType="tmRoot"/>
      </p:par>
    </p:tnLst>
  </p:timing>
</p:sldLayout>
</file>

<file path=ppt/slideLayouts/slideLayout9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84C47BF-157F-4326-B81A-7B5DB14A1AB9}"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DFF66D-6391-468F-B5E7-B38284B88693}" type="slidenum">
              <a:rPr lang="en-US"/>
              <a:pPr/>
              <a:t>‹#›</a:t>
            </a:fld>
            <a:endParaRPr lang="en-US"/>
          </a:p>
        </p:txBody>
      </p:sp>
    </p:spTree>
  </p:cSld>
  <p:clrMapOvr>
    <a:masterClrMapping/>
  </p:clrMapOvr>
  <p:transition spd="slow">
    <p:random/>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DEDC7CC9-3A63-4E4D-9DA2-3BC95F0EE9B8}" type="datetimeFigureOut">
              <a:rPr lang="en-US"/>
              <a:pPr/>
              <a:t>9/14/2011</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35A1E7-23C6-4047-9A55-2ABDB687AACC}" type="slidenum">
              <a:rPr lang="en-US"/>
              <a:pPr/>
              <a:t>‹#›</a:t>
            </a:fld>
            <a:endParaRPr lang="en-US"/>
          </a:p>
        </p:txBody>
      </p:sp>
    </p:spTree>
  </p:cSld>
  <p:clrMapOvr>
    <a:masterClrMapping/>
  </p:clrMapOvr>
  <p:transition spd="slow">
    <p:random/>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0A96B327-3775-4AC8-AA22-1F06FA39F77A}" type="datetimeFigureOut">
              <a:rPr lang="en-US"/>
              <a:pPr/>
              <a:t>9/14/2011</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A38E69-77CC-4C4F-96C9-71AADBE3E97D}" type="slidenum">
              <a:rPr lang="en-US"/>
              <a:pPr/>
              <a:t>‹#›</a:t>
            </a:fld>
            <a:endParaRPr lang="en-US"/>
          </a:p>
        </p:txBody>
      </p:sp>
    </p:spTree>
  </p:cSld>
  <p:clrMapOvr>
    <a:masterClrMapping/>
  </p:clrMapOvr>
  <p:transition spd="slow">
    <p:random/>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A8160C23-3145-4D80-B492-D8A136EBE2C7}" type="datetimeFigureOut">
              <a:rPr lang="en-US"/>
              <a:pPr/>
              <a:t>9/14/2011</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83E0344-F7CC-437A-9DB7-620A9DFEB218}" type="slidenum">
              <a:rPr lang="en-US"/>
              <a:pPr/>
              <a:t>‹#›</a:t>
            </a:fld>
            <a:endParaRPr lang="en-US"/>
          </a:p>
        </p:txBody>
      </p:sp>
    </p:spTree>
  </p:cSld>
  <p:clrMapOvr>
    <a:masterClrMapping/>
  </p:clrMapOvr>
  <p:transition spd="slow">
    <p:random/>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E6BAE269-A47C-4747-839E-B2AEBD259E96}" type="datetimeFigureOut">
              <a:rPr lang="en-US"/>
              <a:pPr/>
              <a:t>9/14/2011</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EBAE4B2-AF9C-4D63-9412-4960EB4C60F1}" type="slidenum">
              <a:rPr lang="en-US"/>
              <a:pPr/>
              <a:t>‹#›</a:t>
            </a:fld>
            <a:endParaRPr lang="en-US"/>
          </a:p>
        </p:txBody>
      </p:sp>
    </p:spTree>
  </p:cSld>
  <p:clrMapOvr>
    <a:masterClrMapping/>
  </p:clrMapOvr>
  <p:transition spd="slow">
    <p:random/>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7DA7478-B18E-4781-A0B5-1648AABA2600}" type="datetimeFigureOut">
              <a:rPr lang="en-US"/>
              <a:pPr/>
              <a:t>9/14/2011</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F5C672F-D673-41AF-A7B5-A75ABCFC59F6}" type="slidenum">
              <a:rPr lang="en-US"/>
              <a:pPr/>
              <a:t>‹#›</a:t>
            </a:fld>
            <a:endParaRPr lang="en-US"/>
          </a:p>
        </p:txBody>
      </p:sp>
    </p:spTree>
  </p:cSld>
  <p:clrMapOvr>
    <a:masterClrMapping/>
  </p:clrMapOvr>
  <p:transition spd="slow">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image" Target="../media/image1.jpeg"/><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10.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68.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image" Target="../media/image1.jpeg"/><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theme" Target="../theme/theme1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78.xml"/><Relationship Id="rId13" Type="http://schemas.openxmlformats.org/officeDocument/2006/relationships/image" Target="../media/image2.jpeg"/><Relationship Id="rId3" Type="http://schemas.openxmlformats.org/officeDocument/2006/relationships/slideLayout" Target="../slideLayouts/slideLayout73.xml"/><Relationship Id="rId7" Type="http://schemas.openxmlformats.org/officeDocument/2006/relationships/slideLayout" Target="../slideLayouts/slideLayout77.xml"/><Relationship Id="rId12" Type="http://schemas.openxmlformats.org/officeDocument/2006/relationships/theme" Target="../theme/theme12.xml"/><Relationship Id="rId2" Type="http://schemas.openxmlformats.org/officeDocument/2006/relationships/slideLayout" Target="../slideLayouts/slideLayout72.xml"/><Relationship Id="rId1" Type="http://schemas.openxmlformats.org/officeDocument/2006/relationships/slideLayout" Target="../slideLayouts/slideLayout71.xml"/><Relationship Id="rId6" Type="http://schemas.openxmlformats.org/officeDocument/2006/relationships/slideLayout" Target="../slideLayouts/slideLayout76.xml"/><Relationship Id="rId11" Type="http://schemas.openxmlformats.org/officeDocument/2006/relationships/slideLayout" Target="../slideLayouts/slideLayout81.xml"/><Relationship Id="rId5" Type="http://schemas.openxmlformats.org/officeDocument/2006/relationships/slideLayout" Target="../slideLayouts/slideLayout75.xml"/><Relationship Id="rId10" Type="http://schemas.openxmlformats.org/officeDocument/2006/relationships/slideLayout" Target="../slideLayouts/slideLayout80.xml"/><Relationship Id="rId4" Type="http://schemas.openxmlformats.org/officeDocument/2006/relationships/slideLayout" Target="../slideLayouts/slideLayout74.xml"/><Relationship Id="rId9" Type="http://schemas.openxmlformats.org/officeDocument/2006/relationships/slideLayout" Target="../slideLayouts/slideLayout79.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89.xml"/><Relationship Id="rId13" Type="http://schemas.openxmlformats.org/officeDocument/2006/relationships/image" Target="../media/image3.jpeg"/><Relationship Id="rId3" Type="http://schemas.openxmlformats.org/officeDocument/2006/relationships/slideLayout" Target="../slideLayouts/slideLayout84.xml"/><Relationship Id="rId7" Type="http://schemas.openxmlformats.org/officeDocument/2006/relationships/slideLayout" Target="../slideLayouts/slideLayout88.xml"/><Relationship Id="rId12" Type="http://schemas.openxmlformats.org/officeDocument/2006/relationships/theme" Target="../theme/theme13.xml"/><Relationship Id="rId2" Type="http://schemas.openxmlformats.org/officeDocument/2006/relationships/slideLayout" Target="../slideLayouts/slideLayout83.xml"/><Relationship Id="rId1" Type="http://schemas.openxmlformats.org/officeDocument/2006/relationships/slideLayout" Target="../slideLayouts/slideLayout82.xml"/><Relationship Id="rId6" Type="http://schemas.openxmlformats.org/officeDocument/2006/relationships/slideLayout" Target="../slideLayouts/slideLayout87.xml"/><Relationship Id="rId11" Type="http://schemas.openxmlformats.org/officeDocument/2006/relationships/slideLayout" Target="../slideLayouts/slideLayout92.xml"/><Relationship Id="rId5" Type="http://schemas.openxmlformats.org/officeDocument/2006/relationships/slideLayout" Target="../slideLayouts/slideLayout86.xml"/><Relationship Id="rId10" Type="http://schemas.openxmlformats.org/officeDocument/2006/relationships/slideLayout" Target="../slideLayouts/slideLayout91.xml"/><Relationship Id="rId4" Type="http://schemas.openxmlformats.org/officeDocument/2006/relationships/slideLayout" Target="../slideLayouts/slideLayout85.xml"/><Relationship Id="rId9" Type="http://schemas.openxmlformats.org/officeDocument/2006/relationships/slideLayout" Target="../slideLayouts/slideLayout90.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00.xml"/><Relationship Id="rId3" Type="http://schemas.openxmlformats.org/officeDocument/2006/relationships/slideLayout" Target="../slideLayouts/slideLayout95.xml"/><Relationship Id="rId7" Type="http://schemas.openxmlformats.org/officeDocument/2006/relationships/slideLayout" Target="../slideLayouts/slideLayout99.xml"/><Relationship Id="rId12" Type="http://schemas.openxmlformats.org/officeDocument/2006/relationships/theme" Target="../theme/theme14.xml"/><Relationship Id="rId2" Type="http://schemas.openxmlformats.org/officeDocument/2006/relationships/slideLayout" Target="../slideLayouts/slideLayout94.xml"/><Relationship Id="rId1" Type="http://schemas.openxmlformats.org/officeDocument/2006/relationships/slideLayout" Target="../slideLayouts/slideLayout93.xml"/><Relationship Id="rId6" Type="http://schemas.openxmlformats.org/officeDocument/2006/relationships/slideLayout" Target="../slideLayouts/slideLayout98.xml"/><Relationship Id="rId11" Type="http://schemas.openxmlformats.org/officeDocument/2006/relationships/slideLayout" Target="../slideLayouts/slideLayout103.xml"/><Relationship Id="rId5" Type="http://schemas.openxmlformats.org/officeDocument/2006/relationships/slideLayout" Target="../slideLayouts/slideLayout97.xml"/><Relationship Id="rId10" Type="http://schemas.openxmlformats.org/officeDocument/2006/relationships/slideLayout" Target="../slideLayouts/slideLayout102.xml"/><Relationship Id="rId4" Type="http://schemas.openxmlformats.org/officeDocument/2006/relationships/slideLayout" Target="../slideLayouts/slideLayout96.xml"/><Relationship Id="rId9" Type="http://schemas.openxmlformats.org/officeDocument/2006/relationships/slideLayout" Target="../slideLayouts/slideLayout101.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11.xml"/><Relationship Id="rId3" Type="http://schemas.openxmlformats.org/officeDocument/2006/relationships/slideLayout" Target="../slideLayouts/slideLayout106.xml"/><Relationship Id="rId7" Type="http://schemas.openxmlformats.org/officeDocument/2006/relationships/slideLayout" Target="../slideLayouts/slideLayout110.xml"/><Relationship Id="rId12" Type="http://schemas.openxmlformats.org/officeDocument/2006/relationships/theme" Target="../theme/theme15.xml"/><Relationship Id="rId2" Type="http://schemas.openxmlformats.org/officeDocument/2006/relationships/slideLayout" Target="../slideLayouts/slideLayout105.xml"/><Relationship Id="rId1" Type="http://schemas.openxmlformats.org/officeDocument/2006/relationships/slideLayout" Target="../slideLayouts/slideLayout104.xml"/><Relationship Id="rId6" Type="http://schemas.openxmlformats.org/officeDocument/2006/relationships/slideLayout" Target="../slideLayouts/slideLayout109.xml"/><Relationship Id="rId11" Type="http://schemas.openxmlformats.org/officeDocument/2006/relationships/slideLayout" Target="../slideLayouts/slideLayout114.xml"/><Relationship Id="rId5" Type="http://schemas.openxmlformats.org/officeDocument/2006/relationships/slideLayout" Target="../slideLayouts/slideLayout108.xml"/><Relationship Id="rId10" Type="http://schemas.openxmlformats.org/officeDocument/2006/relationships/slideLayout" Target="../slideLayouts/slideLayout113.xml"/><Relationship Id="rId4" Type="http://schemas.openxmlformats.org/officeDocument/2006/relationships/slideLayout" Target="../slideLayouts/slideLayout107.xml"/><Relationship Id="rId9" Type="http://schemas.openxmlformats.org/officeDocument/2006/relationships/slideLayout" Target="../slideLayouts/slideLayout112.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22.xml"/><Relationship Id="rId13" Type="http://schemas.openxmlformats.org/officeDocument/2006/relationships/image" Target="../media/image4.png"/><Relationship Id="rId3" Type="http://schemas.openxmlformats.org/officeDocument/2006/relationships/slideLayout" Target="../slideLayouts/slideLayout117.xml"/><Relationship Id="rId7" Type="http://schemas.openxmlformats.org/officeDocument/2006/relationships/slideLayout" Target="../slideLayouts/slideLayout121.xml"/><Relationship Id="rId12" Type="http://schemas.openxmlformats.org/officeDocument/2006/relationships/theme" Target="../theme/theme16.xml"/><Relationship Id="rId2" Type="http://schemas.openxmlformats.org/officeDocument/2006/relationships/slideLayout" Target="../slideLayouts/slideLayout116.xml"/><Relationship Id="rId1" Type="http://schemas.openxmlformats.org/officeDocument/2006/relationships/slideLayout" Target="../slideLayouts/slideLayout115.xml"/><Relationship Id="rId6" Type="http://schemas.openxmlformats.org/officeDocument/2006/relationships/slideLayout" Target="../slideLayouts/slideLayout120.xml"/><Relationship Id="rId11" Type="http://schemas.openxmlformats.org/officeDocument/2006/relationships/slideLayout" Target="../slideLayouts/slideLayout125.xml"/><Relationship Id="rId5" Type="http://schemas.openxmlformats.org/officeDocument/2006/relationships/slideLayout" Target="../slideLayouts/slideLayout119.xml"/><Relationship Id="rId10" Type="http://schemas.openxmlformats.org/officeDocument/2006/relationships/slideLayout" Target="../slideLayouts/slideLayout124.xml"/><Relationship Id="rId4" Type="http://schemas.openxmlformats.org/officeDocument/2006/relationships/slideLayout" Target="../slideLayouts/slideLayout118.xml"/><Relationship Id="rId9" Type="http://schemas.openxmlformats.org/officeDocument/2006/relationships/slideLayout" Target="../slideLayouts/slideLayout123.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33.xml"/><Relationship Id="rId3" Type="http://schemas.openxmlformats.org/officeDocument/2006/relationships/slideLayout" Target="../slideLayouts/slideLayout128.xml"/><Relationship Id="rId7" Type="http://schemas.openxmlformats.org/officeDocument/2006/relationships/slideLayout" Target="../slideLayouts/slideLayout132.xml"/><Relationship Id="rId12" Type="http://schemas.openxmlformats.org/officeDocument/2006/relationships/theme" Target="../theme/theme17.xml"/><Relationship Id="rId2" Type="http://schemas.openxmlformats.org/officeDocument/2006/relationships/slideLayout" Target="../slideLayouts/slideLayout127.xml"/><Relationship Id="rId1" Type="http://schemas.openxmlformats.org/officeDocument/2006/relationships/slideLayout" Target="../slideLayouts/slideLayout126.xml"/><Relationship Id="rId6" Type="http://schemas.openxmlformats.org/officeDocument/2006/relationships/slideLayout" Target="../slideLayouts/slideLayout131.xml"/><Relationship Id="rId11" Type="http://schemas.openxmlformats.org/officeDocument/2006/relationships/slideLayout" Target="../slideLayouts/slideLayout136.xml"/><Relationship Id="rId5" Type="http://schemas.openxmlformats.org/officeDocument/2006/relationships/slideLayout" Target="../slideLayouts/slideLayout130.xml"/><Relationship Id="rId10" Type="http://schemas.openxmlformats.org/officeDocument/2006/relationships/slideLayout" Target="../slideLayouts/slideLayout135.xml"/><Relationship Id="rId4" Type="http://schemas.openxmlformats.org/officeDocument/2006/relationships/slideLayout" Target="../slideLayouts/slideLayout129.xml"/><Relationship Id="rId9" Type="http://schemas.openxmlformats.org/officeDocument/2006/relationships/slideLayout" Target="../slideLayouts/slideLayout134.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44.xml"/><Relationship Id="rId3" Type="http://schemas.openxmlformats.org/officeDocument/2006/relationships/slideLayout" Target="../slideLayouts/slideLayout139.xml"/><Relationship Id="rId7" Type="http://schemas.openxmlformats.org/officeDocument/2006/relationships/slideLayout" Target="../slideLayouts/slideLayout143.xml"/><Relationship Id="rId12" Type="http://schemas.openxmlformats.org/officeDocument/2006/relationships/theme" Target="../theme/theme18.xml"/><Relationship Id="rId2" Type="http://schemas.openxmlformats.org/officeDocument/2006/relationships/slideLayout" Target="../slideLayouts/slideLayout138.xml"/><Relationship Id="rId1" Type="http://schemas.openxmlformats.org/officeDocument/2006/relationships/slideLayout" Target="../slideLayouts/slideLayout137.xml"/><Relationship Id="rId6" Type="http://schemas.openxmlformats.org/officeDocument/2006/relationships/slideLayout" Target="../slideLayouts/slideLayout142.xml"/><Relationship Id="rId11" Type="http://schemas.openxmlformats.org/officeDocument/2006/relationships/slideLayout" Target="../slideLayouts/slideLayout147.xml"/><Relationship Id="rId5" Type="http://schemas.openxmlformats.org/officeDocument/2006/relationships/slideLayout" Target="../slideLayouts/slideLayout141.xml"/><Relationship Id="rId10" Type="http://schemas.openxmlformats.org/officeDocument/2006/relationships/slideLayout" Target="../slideLayouts/slideLayout146.xml"/><Relationship Id="rId4" Type="http://schemas.openxmlformats.org/officeDocument/2006/relationships/slideLayout" Target="../slideLayouts/slideLayout140.xml"/><Relationship Id="rId9" Type="http://schemas.openxmlformats.org/officeDocument/2006/relationships/slideLayout" Target="../slideLayouts/slideLayout145.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155.xml"/><Relationship Id="rId3" Type="http://schemas.openxmlformats.org/officeDocument/2006/relationships/slideLayout" Target="../slideLayouts/slideLayout150.xml"/><Relationship Id="rId7" Type="http://schemas.openxmlformats.org/officeDocument/2006/relationships/slideLayout" Target="../slideLayouts/slideLayout154.xml"/><Relationship Id="rId12" Type="http://schemas.openxmlformats.org/officeDocument/2006/relationships/theme" Target="../theme/theme19.xml"/><Relationship Id="rId2" Type="http://schemas.openxmlformats.org/officeDocument/2006/relationships/slideLayout" Target="../slideLayouts/slideLayout149.xml"/><Relationship Id="rId1" Type="http://schemas.openxmlformats.org/officeDocument/2006/relationships/slideLayout" Target="../slideLayouts/slideLayout148.xml"/><Relationship Id="rId6" Type="http://schemas.openxmlformats.org/officeDocument/2006/relationships/slideLayout" Target="../slideLayouts/slideLayout153.xml"/><Relationship Id="rId11" Type="http://schemas.openxmlformats.org/officeDocument/2006/relationships/slideLayout" Target="../slideLayouts/slideLayout158.xml"/><Relationship Id="rId5" Type="http://schemas.openxmlformats.org/officeDocument/2006/relationships/slideLayout" Target="../slideLayouts/slideLayout152.xml"/><Relationship Id="rId10" Type="http://schemas.openxmlformats.org/officeDocument/2006/relationships/slideLayout" Target="../slideLayouts/slideLayout157.xml"/><Relationship Id="rId4" Type="http://schemas.openxmlformats.org/officeDocument/2006/relationships/slideLayout" Target="../slideLayouts/slideLayout151.xml"/><Relationship Id="rId9" Type="http://schemas.openxmlformats.org/officeDocument/2006/relationships/slideLayout" Target="../slideLayouts/slideLayout15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20.xml.rels><?xml version="1.0" encoding="UTF-8" standalone="yes"?>
<Relationships xmlns="http://schemas.openxmlformats.org/package/2006/relationships"><Relationship Id="rId8" Type="http://schemas.openxmlformats.org/officeDocument/2006/relationships/slideLayout" Target="../slideLayouts/slideLayout166.xml"/><Relationship Id="rId3" Type="http://schemas.openxmlformats.org/officeDocument/2006/relationships/slideLayout" Target="../slideLayouts/slideLayout161.xml"/><Relationship Id="rId7" Type="http://schemas.openxmlformats.org/officeDocument/2006/relationships/slideLayout" Target="../slideLayouts/slideLayout165.xml"/><Relationship Id="rId12" Type="http://schemas.openxmlformats.org/officeDocument/2006/relationships/theme" Target="../theme/theme20.xml"/><Relationship Id="rId2" Type="http://schemas.openxmlformats.org/officeDocument/2006/relationships/slideLayout" Target="../slideLayouts/slideLayout160.xml"/><Relationship Id="rId1" Type="http://schemas.openxmlformats.org/officeDocument/2006/relationships/slideLayout" Target="../slideLayouts/slideLayout159.xml"/><Relationship Id="rId6" Type="http://schemas.openxmlformats.org/officeDocument/2006/relationships/slideLayout" Target="../slideLayouts/slideLayout164.xml"/><Relationship Id="rId11" Type="http://schemas.openxmlformats.org/officeDocument/2006/relationships/slideLayout" Target="../slideLayouts/slideLayout169.xml"/><Relationship Id="rId5" Type="http://schemas.openxmlformats.org/officeDocument/2006/relationships/slideLayout" Target="../slideLayouts/slideLayout163.xml"/><Relationship Id="rId10" Type="http://schemas.openxmlformats.org/officeDocument/2006/relationships/slideLayout" Target="../slideLayouts/slideLayout168.xml"/><Relationship Id="rId4" Type="http://schemas.openxmlformats.org/officeDocument/2006/relationships/slideLayout" Target="../slideLayouts/slideLayout162.xml"/><Relationship Id="rId9" Type="http://schemas.openxmlformats.org/officeDocument/2006/relationships/slideLayout" Target="../slideLayouts/slideLayout167.xml"/></Relationships>
</file>

<file path=ppt/slideMasters/_rels/slideMaster21.xml.rels><?xml version="1.0" encoding="UTF-8" standalone="yes"?>
<Relationships xmlns="http://schemas.openxmlformats.org/package/2006/relationships"><Relationship Id="rId8" Type="http://schemas.openxmlformats.org/officeDocument/2006/relationships/slideLayout" Target="../slideLayouts/slideLayout177.xml"/><Relationship Id="rId3" Type="http://schemas.openxmlformats.org/officeDocument/2006/relationships/slideLayout" Target="../slideLayouts/slideLayout172.xml"/><Relationship Id="rId7" Type="http://schemas.openxmlformats.org/officeDocument/2006/relationships/slideLayout" Target="../slideLayouts/slideLayout176.xml"/><Relationship Id="rId12" Type="http://schemas.openxmlformats.org/officeDocument/2006/relationships/theme" Target="../theme/theme21.xml"/><Relationship Id="rId2" Type="http://schemas.openxmlformats.org/officeDocument/2006/relationships/slideLayout" Target="../slideLayouts/slideLayout171.xml"/><Relationship Id="rId1" Type="http://schemas.openxmlformats.org/officeDocument/2006/relationships/slideLayout" Target="../slideLayouts/slideLayout170.xml"/><Relationship Id="rId6" Type="http://schemas.openxmlformats.org/officeDocument/2006/relationships/slideLayout" Target="../slideLayouts/slideLayout175.xml"/><Relationship Id="rId11" Type="http://schemas.openxmlformats.org/officeDocument/2006/relationships/slideLayout" Target="../slideLayouts/slideLayout180.xml"/><Relationship Id="rId5" Type="http://schemas.openxmlformats.org/officeDocument/2006/relationships/slideLayout" Target="../slideLayouts/slideLayout174.xml"/><Relationship Id="rId10" Type="http://schemas.openxmlformats.org/officeDocument/2006/relationships/slideLayout" Target="../slideLayouts/slideLayout179.xml"/><Relationship Id="rId4" Type="http://schemas.openxmlformats.org/officeDocument/2006/relationships/slideLayout" Target="../slideLayouts/slideLayout173.xml"/><Relationship Id="rId9" Type="http://schemas.openxmlformats.org/officeDocument/2006/relationships/slideLayout" Target="../slideLayouts/slideLayout178.xml"/></Relationships>
</file>

<file path=ppt/slideMasters/_rels/slideMaster22.xml.rels><?xml version="1.0" encoding="UTF-8" standalone="yes"?>
<Relationships xmlns="http://schemas.openxmlformats.org/package/2006/relationships"><Relationship Id="rId8" Type="http://schemas.openxmlformats.org/officeDocument/2006/relationships/slideLayout" Target="../slideLayouts/slideLayout188.xml"/><Relationship Id="rId3" Type="http://schemas.openxmlformats.org/officeDocument/2006/relationships/slideLayout" Target="../slideLayouts/slideLayout183.xml"/><Relationship Id="rId7" Type="http://schemas.openxmlformats.org/officeDocument/2006/relationships/slideLayout" Target="../slideLayouts/slideLayout187.xml"/><Relationship Id="rId12" Type="http://schemas.openxmlformats.org/officeDocument/2006/relationships/theme" Target="../theme/theme22.xml"/><Relationship Id="rId2" Type="http://schemas.openxmlformats.org/officeDocument/2006/relationships/slideLayout" Target="../slideLayouts/slideLayout182.xml"/><Relationship Id="rId1" Type="http://schemas.openxmlformats.org/officeDocument/2006/relationships/slideLayout" Target="../slideLayouts/slideLayout181.xml"/><Relationship Id="rId6" Type="http://schemas.openxmlformats.org/officeDocument/2006/relationships/slideLayout" Target="../slideLayouts/slideLayout186.xml"/><Relationship Id="rId11" Type="http://schemas.openxmlformats.org/officeDocument/2006/relationships/slideLayout" Target="../slideLayouts/slideLayout191.xml"/><Relationship Id="rId5" Type="http://schemas.openxmlformats.org/officeDocument/2006/relationships/slideLayout" Target="../slideLayouts/slideLayout185.xml"/><Relationship Id="rId10" Type="http://schemas.openxmlformats.org/officeDocument/2006/relationships/slideLayout" Target="../slideLayouts/slideLayout190.xml"/><Relationship Id="rId4" Type="http://schemas.openxmlformats.org/officeDocument/2006/relationships/slideLayout" Target="../slideLayouts/slideLayout184.xml"/><Relationship Id="rId9" Type="http://schemas.openxmlformats.org/officeDocument/2006/relationships/slideLayout" Target="../slideLayouts/slideLayout189.xml"/></Relationships>
</file>

<file path=ppt/slideMasters/_rels/slideMaster23.xml.rels><?xml version="1.0" encoding="UTF-8" standalone="yes"?>
<Relationships xmlns="http://schemas.openxmlformats.org/package/2006/relationships"><Relationship Id="rId8" Type="http://schemas.openxmlformats.org/officeDocument/2006/relationships/slideLayout" Target="../slideLayouts/slideLayout199.xml"/><Relationship Id="rId3" Type="http://schemas.openxmlformats.org/officeDocument/2006/relationships/slideLayout" Target="../slideLayouts/slideLayout194.xml"/><Relationship Id="rId7" Type="http://schemas.openxmlformats.org/officeDocument/2006/relationships/slideLayout" Target="../slideLayouts/slideLayout198.xml"/><Relationship Id="rId12" Type="http://schemas.openxmlformats.org/officeDocument/2006/relationships/theme" Target="../theme/theme23.xml"/><Relationship Id="rId2" Type="http://schemas.openxmlformats.org/officeDocument/2006/relationships/slideLayout" Target="../slideLayouts/slideLayout193.xml"/><Relationship Id="rId1" Type="http://schemas.openxmlformats.org/officeDocument/2006/relationships/slideLayout" Target="../slideLayouts/slideLayout192.xml"/><Relationship Id="rId6" Type="http://schemas.openxmlformats.org/officeDocument/2006/relationships/slideLayout" Target="../slideLayouts/slideLayout197.xml"/><Relationship Id="rId11" Type="http://schemas.openxmlformats.org/officeDocument/2006/relationships/slideLayout" Target="../slideLayouts/slideLayout202.xml"/><Relationship Id="rId5" Type="http://schemas.openxmlformats.org/officeDocument/2006/relationships/slideLayout" Target="../slideLayouts/slideLayout196.xml"/><Relationship Id="rId10" Type="http://schemas.openxmlformats.org/officeDocument/2006/relationships/slideLayout" Target="../slideLayouts/slideLayout201.xml"/><Relationship Id="rId4" Type="http://schemas.openxmlformats.org/officeDocument/2006/relationships/slideLayout" Target="../slideLayouts/slideLayout195.xml"/><Relationship Id="rId9" Type="http://schemas.openxmlformats.org/officeDocument/2006/relationships/slideLayout" Target="../slideLayouts/slideLayout20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4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4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47.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49.xml"/><Relationship Id="rId1"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1026"/>
          <p:cNvGrpSpPr>
            <a:grpSpLocks/>
          </p:cNvGrpSpPr>
          <p:nvPr/>
        </p:nvGrpSpPr>
        <p:grpSpPr bwMode="auto">
          <a:xfrm>
            <a:off x="0" y="0"/>
            <a:ext cx="8478838" cy="6173788"/>
            <a:chOff x="0" y="0"/>
            <a:chExt cx="5341" cy="3889"/>
          </a:xfrm>
        </p:grpSpPr>
        <p:sp>
          <p:nvSpPr>
            <p:cNvPr id="3075" name="Freeform 1027"/>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en-CA" dirty="0">
                <a:cs typeface="+mn-cs"/>
              </a:endParaRPr>
            </a:p>
          </p:txBody>
        </p:sp>
        <p:sp>
          <p:nvSpPr>
            <p:cNvPr id="3076" name="Freeform 1028"/>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en-CA" dirty="0">
                <a:cs typeface="+mn-cs"/>
              </a:endParaRPr>
            </a:p>
          </p:txBody>
        </p:sp>
        <p:sp>
          <p:nvSpPr>
            <p:cNvPr id="3077" name="Freeform 1029"/>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en-CA" dirty="0">
                <a:cs typeface="+mn-cs"/>
              </a:endParaRPr>
            </a:p>
          </p:txBody>
        </p:sp>
        <p:sp>
          <p:nvSpPr>
            <p:cNvPr id="3078" name="Freeform 1030"/>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en-CA" dirty="0">
                <a:cs typeface="+mn-cs"/>
              </a:endParaRPr>
            </a:p>
          </p:txBody>
        </p:sp>
      </p:grpSp>
      <p:sp>
        <p:nvSpPr>
          <p:cNvPr id="3079" name="Rectangle 1031"/>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080" name="Rectangle 1032"/>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dirty="0">
                <a:cs typeface="+mn-cs"/>
              </a:defRPr>
            </a:lvl1pPr>
          </a:lstStyle>
          <a:p>
            <a:pPr>
              <a:defRPr/>
            </a:pPr>
            <a:endParaRPr lang="en-US"/>
          </a:p>
        </p:txBody>
      </p:sp>
      <p:sp>
        <p:nvSpPr>
          <p:cNvPr id="3081" name="Rectangle 1033"/>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dirty="0">
                <a:cs typeface="+mn-cs"/>
              </a:defRPr>
            </a:lvl1pPr>
          </a:lstStyle>
          <a:p>
            <a:pPr>
              <a:defRPr/>
            </a:pPr>
            <a:endParaRPr lang="en-US"/>
          </a:p>
        </p:txBody>
      </p:sp>
      <p:sp>
        <p:nvSpPr>
          <p:cNvPr id="3082" name="Rectangle 1034"/>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cs typeface="+mn-cs"/>
              </a:defRPr>
            </a:lvl1pPr>
          </a:lstStyle>
          <a:p>
            <a:pPr>
              <a:defRPr/>
            </a:pPr>
            <a:fld id="{A2F1B757-2A1C-42A2-A568-8D1AF69F784B}" type="slidenum">
              <a:rPr lang="en-US"/>
              <a:pPr>
                <a:defRPr/>
              </a:pPr>
              <a:t>‹#›</a:t>
            </a:fld>
            <a:endParaRPr lang="en-US" dirty="0"/>
          </a:p>
        </p:txBody>
      </p:sp>
      <p:sp>
        <p:nvSpPr>
          <p:cNvPr id="3083" name="Rectangle 1035"/>
          <p:cNvSpPr>
            <a:spLocks noGrp="1" noChangeArrowheads="1"/>
          </p:cNvSpPr>
          <p:nvPr>
            <p:ph type="body" idx="1"/>
          </p:nvPr>
        </p:nvSpPr>
        <p:spPr bwMode="auto">
          <a:xfrm>
            <a:off x="685800" y="1641475"/>
            <a:ext cx="7772400" cy="445452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4046" r:id="rId1"/>
    <p:sldLayoutId id="2147483893" r:id="rId2"/>
    <p:sldLayoutId id="2147483892" r:id="rId3"/>
    <p:sldLayoutId id="2147483891" r:id="rId4"/>
    <p:sldLayoutId id="2147483890" r:id="rId5"/>
    <p:sldLayoutId id="2147483889" r:id="rId6"/>
    <p:sldLayoutId id="2147483888" r:id="rId7"/>
    <p:sldLayoutId id="2147483887" r:id="rId8"/>
    <p:sldLayoutId id="2147483886" r:id="rId9"/>
    <p:sldLayoutId id="2147483885" r:id="rId10"/>
    <p:sldLayoutId id="2147483884" r:id="rId11"/>
  </p:sldLayoutIdLst>
  <p:transition spd="slow">
    <p:random/>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path path="rect">
            <a:fillToRect r="100000" b="100000"/>
          </a:path>
        </a:gradFill>
        <a:effectLst/>
      </p:bgPr>
    </p:bg>
    <p:spTree>
      <p:nvGrpSpPr>
        <p:cNvPr id="1" name=""/>
        <p:cNvGrpSpPr/>
        <p:nvPr/>
      </p:nvGrpSpPr>
      <p:grpSpPr>
        <a:xfrm>
          <a:off x="0" y="0"/>
          <a:ext cx="0" cy="0"/>
          <a:chOff x="0" y="0"/>
          <a:chExt cx="0" cy="0"/>
        </a:xfrm>
      </p:grpSpPr>
      <p:sp>
        <p:nvSpPr>
          <p:cNvPr id="49154" name="Rectangle 2"/>
          <p:cNvSpPr>
            <a:spLocks noChangeArrowheads="1"/>
          </p:cNvSpPr>
          <p:nvPr/>
        </p:nvSpPr>
        <p:spPr bwMode="hidden">
          <a:xfrm>
            <a:off x="0" y="0"/>
            <a:ext cx="1752600" cy="6856413"/>
          </a:xfrm>
          <a:prstGeom prst="rect">
            <a:avLst/>
          </a:prstGeom>
          <a:gradFill rotWithShape="0">
            <a:gsLst>
              <a:gs pos="0">
                <a:schemeClr val="bg2"/>
              </a:gs>
              <a:gs pos="50000">
                <a:schemeClr val="bg1"/>
              </a:gs>
              <a:gs pos="100000">
                <a:schemeClr val="bg2"/>
              </a:gs>
            </a:gsLst>
            <a:lin ang="5400000" scaled="1"/>
          </a:gradFill>
          <a:ln>
            <a:noFill/>
          </a:ln>
          <a:effectLst/>
          <a:extLst/>
        </p:spPr>
        <p:txBody>
          <a:bodyPr/>
          <a:lstStyle/>
          <a:p>
            <a:pPr>
              <a:defRPr/>
            </a:pPr>
            <a:endParaRPr kumimoji="1" lang="en-US" dirty="0">
              <a:solidFill>
                <a:srgbClr val="EAEAEA"/>
              </a:solidFill>
              <a:latin typeface="Times New Roman" charset="0"/>
              <a:cs typeface="+mn-cs"/>
            </a:endParaRPr>
          </a:p>
        </p:txBody>
      </p:sp>
      <p:grpSp>
        <p:nvGrpSpPr>
          <p:cNvPr id="74755" name="Group 3"/>
          <p:cNvGrpSpPr>
            <a:grpSpLocks/>
          </p:cNvGrpSpPr>
          <p:nvPr/>
        </p:nvGrpSpPr>
        <p:grpSpPr bwMode="auto">
          <a:xfrm>
            <a:off x="152400" y="374650"/>
            <a:ext cx="1525588" cy="1227138"/>
            <a:chOff x="96" y="236"/>
            <a:chExt cx="961" cy="773"/>
          </a:xfrm>
        </p:grpSpPr>
        <p:sp>
          <p:nvSpPr>
            <p:cNvPr id="49156" name="Freeform 4"/>
            <p:cNvSpPr>
              <a:spLocks/>
            </p:cNvSpPr>
            <p:nvPr/>
          </p:nvSpPr>
          <p:spPr bwMode="auto">
            <a:xfrm>
              <a:off x="738" y="495"/>
              <a:ext cx="319" cy="319"/>
            </a:xfrm>
            <a:custGeom>
              <a:avLst/>
              <a:gdLst>
                <a:gd name="T0" fmla="*/ 318 w 319"/>
                <a:gd name="T1" fmla="*/ 198 h 319"/>
                <a:gd name="T2" fmla="*/ 318 w 319"/>
                <a:gd name="T3" fmla="*/ 318 h 319"/>
                <a:gd name="T4" fmla="*/ 1 w 319"/>
                <a:gd name="T5" fmla="*/ 99 h 319"/>
                <a:gd name="T6" fmla="*/ 0 w 319"/>
                <a:gd name="T7" fmla="*/ 108 h 319"/>
                <a:gd name="T8" fmla="*/ 46 w 319"/>
                <a:gd name="T9" fmla="*/ 0 h 319"/>
                <a:gd name="T10" fmla="*/ 318 w 319"/>
                <a:gd name="T11" fmla="*/ 198 h 319"/>
              </a:gdLst>
              <a:ahLst/>
              <a:cxnLst>
                <a:cxn ang="0">
                  <a:pos x="T0" y="T1"/>
                </a:cxn>
                <a:cxn ang="0">
                  <a:pos x="T2" y="T3"/>
                </a:cxn>
                <a:cxn ang="0">
                  <a:pos x="T4" y="T5"/>
                </a:cxn>
                <a:cxn ang="0">
                  <a:pos x="T6" y="T7"/>
                </a:cxn>
                <a:cxn ang="0">
                  <a:pos x="T8" y="T9"/>
                </a:cxn>
                <a:cxn ang="0">
                  <a:pos x="T10" y="T11"/>
                </a:cxn>
              </a:cxnLst>
              <a:rect l="0" t="0" r="r" b="b"/>
              <a:pathLst>
                <a:path w="319" h="319">
                  <a:moveTo>
                    <a:pt x="318" y="198"/>
                  </a:moveTo>
                  <a:lnTo>
                    <a:pt x="318" y="318"/>
                  </a:lnTo>
                  <a:lnTo>
                    <a:pt x="1" y="99"/>
                  </a:lnTo>
                  <a:lnTo>
                    <a:pt x="0" y="108"/>
                  </a:lnTo>
                  <a:lnTo>
                    <a:pt x="46" y="0"/>
                  </a:lnTo>
                  <a:lnTo>
                    <a:pt x="318" y="198"/>
                  </a:lnTo>
                </a:path>
              </a:pathLst>
            </a:custGeom>
            <a:gradFill rotWithShape="0">
              <a:gsLst>
                <a:gs pos="0">
                  <a:schemeClr val="bg2"/>
                </a:gs>
                <a:gs pos="100000">
                  <a:schemeClr val="bg1"/>
                </a:gs>
              </a:gsLst>
              <a:lin ang="0" scaled="1"/>
            </a:gradFill>
            <a:ln>
              <a:noFill/>
            </a:ln>
            <a:effectLst/>
            <a:extLst/>
          </p:spPr>
          <p:txBody>
            <a:bodyPr/>
            <a:lstStyle/>
            <a:p>
              <a:pPr>
                <a:defRPr/>
              </a:pPr>
              <a:endParaRPr lang="en-US" dirty="0">
                <a:solidFill>
                  <a:srgbClr val="EAEAEA"/>
                </a:solidFill>
                <a:latin typeface="Tahoma" pitchFamily="34" charset="0"/>
                <a:cs typeface="+mn-cs"/>
              </a:endParaRPr>
            </a:p>
          </p:txBody>
        </p:sp>
        <p:sp>
          <p:nvSpPr>
            <p:cNvPr id="49157" name="Freeform 5"/>
            <p:cNvSpPr>
              <a:spLocks/>
            </p:cNvSpPr>
            <p:nvPr/>
          </p:nvSpPr>
          <p:spPr bwMode="auto">
            <a:xfrm>
              <a:off x="96" y="495"/>
              <a:ext cx="319" cy="319"/>
            </a:xfrm>
            <a:custGeom>
              <a:avLst/>
              <a:gdLst>
                <a:gd name="T0" fmla="*/ 0 w 319"/>
                <a:gd name="T1" fmla="*/ 198 h 319"/>
                <a:gd name="T2" fmla="*/ 0 w 319"/>
                <a:gd name="T3" fmla="*/ 318 h 319"/>
                <a:gd name="T4" fmla="*/ 316 w 319"/>
                <a:gd name="T5" fmla="*/ 99 h 319"/>
                <a:gd name="T6" fmla="*/ 318 w 319"/>
                <a:gd name="T7" fmla="*/ 108 h 319"/>
                <a:gd name="T8" fmla="*/ 271 w 319"/>
                <a:gd name="T9" fmla="*/ 0 h 319"/>
                <a:gd name="T10" fmla="*/ 0 w 319"/>
                <a:gd name="T11" fmla="*/ 198 h 319"/>
              </a:gdLst>
              <a:ahLst/>
              <a:cxnLst>
                <a:cxn ang="0">
                  <a:pos x="T0" y="T1"/>
                </a:cxn>
                <a:cxn ang="0">
                  <a:pos x="T2" y="T3"/>
                </a:cxn>
                <a:cxn ang="0">
                  <a:pos x="T4" y="T5"/>
                </a:cxn>
                <a:cxn ang="0">
                  <a:pos x="T6" y="T7"/>
                </a:cxn>
                <a:cxn ang="0">
                  <a:pos x="T8" y="T9"/>
                </a:cxn>
                <a:cxn ang="0">
                  <a:pos x="T10" y="T11"/>
                </a:cxn>
              </a:cxnLst>
              <a:rect l="0" t="0" r="r" b="b"/>
              <a:pathLst>
                <a:path w="319" h="319">
                  <a:moveTo>
                    <a:pt x="0" y="198"/>
                  </a:moveTo>
                  <a:lnTo>
                    <a:pt x="0" y="318"/>
                  </a:lnTo>
                  <a:lnTo>
                    <a:pt x="316" y="99"/>
                  </a:lnTo>
                  <a:lnTo>
                    <a:pt x="318" y="108"/>
                  </a:lnTo>
                  <a:lnTo>
                    <a:pt x="271" y="0"/>
                  </a:lnTo>
                  <a:lnTo>
                    <a:pt x="0" y="198"/>
                  </a:lnTo>
                </a:path>
              </a:pathLst>
            </a:custGeom>
            <a:gradFill rotWithShape="0">
              <a:gsLst>
                <a:gs pos="0">
                  <a:schemeClr val="bg1"/>
                </a:gs>
                <a:gs pos="100000">
                  <a:schemeClr val="bg2"/>
                </a:gs>
              </a:gsLst>
              <a:lin ang="0" scaled="1"/>
            </a:gradFill>
            <a:ln>
              <a:noFill/>
            </a:ln>
            <a:effectLst/>
            <a:extLst/>
          </p:spPr>
          <p:txBody>
            <a:bodyPr/>
            <a:lstStyle/>
            <a:p>
              <a:pPr>
                <a:defRPr/>
              </a:pPr>
              <a:endParaRPr lang="en-US" dirty="0">
                <a:solidFill>
                  <a:srgbClr val="EAEAEA"/>
                </a:solidFill>
                <a:latin typeface="Tahoma" pitchFamily="34" charset="0"/>
                <a:cs typeface="+mn-cs"/>
              </a:endParaRPr>
            </a:p>
          </p:txBody>
        </p:sp>
        <p:grpSp>
          <p:nvGrpSpPr>
            <p:cNvPr id="74763" name="Group 6"/>
            <p:cNvGrpSpPr>
              <a:grpSpLocks/>
            </p:cNvGrpSpPr>
            <p:nvPr/>
          </p:nvGrpSpPr>
          <p:grpSpPr bwMode="auto">
            <a:xfrm>
              <a:off x="152" y="236"/>
              <a:ext cx="823" cy="773"/>
              <a:chOff x="152" y="236"/>
              <a:chExt cx="823" cy="773"/>
            </a:xfrm>
          </p:grpSpPr>
          <p:sp>
            <p:nvSpPr>
              <p:cNvPr id="49159" name="AutoShape 7" descr="Green marble"/>
              <p:cNvSpPr>
                <a:spLocks noChangeArrowheads="1"/>
              </p:cNvSpPr>
              <p:nvPr/>
            </p:nvSpPr>
            <p:spPr bwMode="auto">
              <a:xfrm rot="10800000" flipH="1">
                <a:off x="152" y="236"/>
                <a:ext cx="822" cy="772"/>
              </a:xfrm>
              <a:prstGeom prst="triangle">
                <a:avLst>
                  <a:gd name="adj" fmla="val 49995"/>
                </a:avLst>
              </a:prstGeom>
              <a:blipFill dpi="0" rotWithShape="0">
                <a:blip r:embed="rId13"/>
                <a:srcRect/>
                <a:tile tx="0" ty="0" sx="100000" sy="100000" flip="none" algn="tl"/>
              </a:blipFill>
              <a:ln w="12700" cap="sq">
                <a:solidFill>
                  <a:srgbClr val="006633"/>
                </a:solidFill>
                <a:miter lim="800000"/>
                <a:headEnd/>
                <a:tailEnd/>
              </a:ln>
              <a:effectLst/>
              <a:extLst/>
            </p:spPr>
            <p:txBody>
              <a:bodyPr/>
              <a:lstStyle/>
              <a:p>
                <a:pPr>
                  <a:defRPr/>
                </a:pPr>
                <a:endParaRPr lang="en-US" dirty="0">
                  <a:solidFill>
                    <a:srgbClr val="EAEAEA"/>
                  </a:solidFill>
                  <a:latin typeface="Tahoma" pitchFamily="34" charset="0"/>
                  <a:cs typeface="+mn-cs"/>
                </a:endParaRPr>
              </a:p>
            </p:txBody>
          </p:sp>
          <p:sp>
            <p:nvSpPr>
              <p:cNvPr id="49160" name="Freeform 8"/>
              <p:cNvSpPr>
                <a:spLocks/>
              </p:cNvSpPr>
              <p:nvPr/>
            </p:nvSpPr>
            <p:spPr bwMode="auto">
              <a:xfrm>
                <a:off x="152" y="236"/>
                <a:ext cx="412" cy="773"/>
              </a:xfrm>
              <a:custGeom>
                <a:avLst/>
                <a:gdLst>
                  <a:gd name="T0" fmla="*/ 411 w 412"/>
                  <a:gd name="T1" fmla="*/ 772 h 773"/>
                  <a:gd name="T2" fmla="*/ 411 w 412"/>
                  <a:gd name="T3" fmla="*/ 637 h 773"/>
                  <a:gd name="T4" fmla="*/ 127 w 412"/>
                  <a:gd name="T5" fmla="*/ 75 h 773"/>
                  <a:gd name="T6" fmla="*/ 0 w 412"/>
                  <a:gd name="T7" fmla="*/ 0 h 773"/>
                  <a:gd name="T8" fmla="*/ 411 w 412"/>
                  <a:gd name="T9" fmla="*/ 772 h 773"/>
                </a:gdLst>
                <a:ahLst/>
                <a:cxnLst>
                  <a:cxn ang="0">
                    <a:pos x="T0" y="T1"/>
                  </a:cxn>
                  <a:cxn ang="0">
                    <a:pos x="T2" y="T3"/>
                  </a:cxn>
                  <a:cxn ang="0">
                    <a:pos x="T4" y="T5"/>
                  </a:cxn>
                  <a:cxn ang="0">
                    <a:pos x="T6" y="T7"/>
                  </a:cxn>
                  <a:cxn ang="0">
                    <a:pos x="T8" y="T9"/>
                  </a:cxn>
                </a:cxnLst>
                <a:rect l="0" t="0" r="r" b="b"/>
                <a:pathLst>
                  <a:path w="412" h="773">
                    <a:moveTo>
                      <a:pt x="411" y="772"/>
                    </a:moveTo>
                    <a:lnTo>
                      <a:pt x="411" y="637"/>
                    </a:lnTo>
                    <a:lnTo>
                      <a:pt x="127" y="75"/>
                    </a:lnTo>
                    <a:lnTo>
                      <a:pt x="0" y="0"/>
                    </a:lnTo>
                    <a:lnTo>
                      <a:pt x="411" y="772"/>
                    </a:lnTo>
                  </a:path>
                </a:pathLst>
              </a:custGeom>
              <a:solidFill>
                <a:srgbClr val="002010">
                  <a:alpha val="50000"/>
                </a:srgbClr>
              </a:solidFill>
              <a:ln w="12700" cap="sq">
                <a:solidFill>
                  <a:srgbClr val="006633"/>
                </a:solidFill>
                <a:prstDash val="solid"/>
                <a:round/>
                <a:headEnd type="none" w="sm" len="sm"/>
                <a:tailEnd type="none" w="sm" len="sm"/>
              </a:ln>
              <a:effectLst/>
              <a:extLst/>
            </p:spPr>
            <p:txBody>
              <a:bodyPr/>
              <a:lstStyle/>
              <a:p>
                <a:pPr>
                  <a:defRPr/>
                </a:pPr>
                <a:endParaRPr lang="en-US" dirty="0">
                  <a:solidFill>
                    <a:srgbClr val="EAEAEA"/>
                  </a:solidFill>
                  <a:latin typeface="Tahoma" pitchFamily="34" charset="0"/>
                  <a:cs typeface="+mn-cs"/>
                </a:endParaRPr>
              </a:p>
            </p:txBody>
          </p:sp>
          <p:sp>
            <p:nvSpPr>
              <p:cNvPr id="49161" name="Freeform 9"/>
              <p:cNvSpPr>
                <a:spLocks/>
              </p:cNvSpPr>
              <p:nvPr/>
            </p:nvSpPr>
            <p:spPr bwMode="auto">
              <a:xfrm>
                <a:off x="152" y="236"/>
                <a:ext cx="823" cy="77"/>
              </a:xfrm>
              <a:custGeom>
                <a:avLst/>
                <a:gdLst>
                  <a:gd name="T0" fmla="*/ 0 w 823"/>
                  <a:gd name="T1" fmla="*/ 0 h 77"/>
                  <a:gd name="T2" fmla="*/ 127 w 823"/>
                  <a:gd name="T3" fmla="*/ 76 h 77"/>
                  <a:gd name="T4" fmla="*/ 712 w 823"/>
                  <a:gd name="T5" fmla="*/ 76 h 77"/>
                  <a:gd name="T6" fmla="*/ 822 w 823"/>
                  <a:gd name="T7" fmla="*/ 0 h 77"/>
                  <a:gd name="T8" fmla="*/ 0 w 823"/>
                  <a:gd name="T9" fmla="*/ 0 h 77"/>
                </a:gdLst>
                <a:ahLst/>
                <a:cxnLst>
                  <a:cxn ang="0">
                    <a:pos x="T0" y="T1"/>
                  </a:cxn>
                  <a:cxn ang="0">
                    <a:pos x="T2" y="T3"/>
                  </a:cxn>
                  <a:cxn ang="0">
                    <a:pos x="T4" y="T5"/>
                  </a:cxn>
                  <a:cxn ang="0">
                    <a:pos x="T6" y="T7"/>
                  </a:cxn>
                  <a:cxn ang="0">
                    <a:pos x="T8" y="T9"/>
                  </a:cxn>
                </a:cxnLst>
                <a:rect l="0" t="0" r="r" b="b"/>
                <a:pathLst>
                  <a:path w="823" h="77">
                    <a:moveTo>
                      <a:pt x="0" y="0"/>
                    </a:moveTo>
                    <a:lnTo>
                      <a:pt x="127" y="76"/>
                    </a:lnTo>
                    <a:lnTo>
                      <a:pt x="712" y="76"/>
                    </a:lnTo>
                    <a:lnTo>
                      <a:pt x="822" y="0"/>
                    </a:lnTo>
                    <a:lnTo>
                      <a:pt x="0" y="0"/>
                    </a:lnTo>
                  </a:path>
                </a:pathLst>
              </a:custGeom>
              <a:solidFill>
                <a:srgbClr val="71BB96">
                  <a:alpha val="50000"/>
                </a:srgbClr>
              </a:solidFill>
              <a:ln w="12700" cap="sq">
                <a:solidFill>
                  <a:srgbClr val="006633"/>
                </a:solidFill>
                <a:prstDash val="solid"/>
                <a:round/>
                <a:headEnd type="none" w="sm" len="sm"/>
                <a:tailEnd type="none" w="sm" len="sm"/>
              </a:ln>
              <a:effectLst/>
              <a:extLst/>
            </p:spPr>
            <p:txBody>
              <a:bodyPr/>
              <a:lstStyle/>
              <a:p>
                <a:pPr>
                  <a:defRPr/>
                </a:pPr>
                <a:endParaRPr lang="en-US" dirty="0">
                  <a:solidFill>
                    <a:srgbClr val="EAEAEA"/>
                  </a:solidFill>
                  <a:latin typeface="Tahoma" pitchFamily="34" charset="0"/>
                  <a:cs typeface="+mn-cs"/>
                </a:endParaRPr>
              </a:p>
            </p:txBody>
          </p:sp>
          <p:sp>
            <p:nvSpPr>
              <p:cNvPr id="49162" name="Freeform 10"/>
              <p:cNvSpPr>
                <a:spLocks/>
              </p:cNvSpPr>
              <p:nvPr/>
            </p:nvSpPr>
            <p:spPr bwMode="auto">
              <a:xfrm>
                <a:off x="563" y="236"/>
                <a:ext cx="412" cy="773"/>
              </a:xfrm>
              <a:custGeom>
                <a:avLst/>
                <a:gdLst>
                  <a:gd name="T0" fmla="*/ 0 w 412"/>
                  <a:gd name="T1" fmla="*/ 772 h 773"/>
                  <a:gd name="T2" fmla="*/ 0 w 412"/>
                  <a:gd name="T3" fmla="*/ 637 h 773"/>
                  <a:gd name="T4" fmla="*/ 283 w 412"/>
                  <a:gd name="T5" fmla="*/ 75 h 773"/>
                  <a:gd name="T6" fmla="*/ 411 w 412"/>
                  <a:gd name="T7" fmla="*/ 0 h 773"/>
                  <a:gd name="T8" fmla="*/ 0 w 412"/>
                  <a:gd name="T9" fmla="*/ 772 h 773"/>
                </a:gdLst>
                <a:ahLst/>
                <a:cxnLst>
                  <a:cxn ang="0">
                    <a:pos x="T0" y="T1"/>
                  </a:cxn>
                  <a:cxn ang="0">
                    <a:pos x="T2" y="T3"/>
                  </a:cxn>
                  <a:cxn ang="0">
                    <a:pos x="T4" y="T5"/>
                  </a:cxn>
                  <a:cxn ang="0">
                    <a:pos x="T6" y="T7"/>
                  </a:cxn>
                  <a:cxn ang="0">
                    <a:pos x="T8" y="T9"/>
                  </a:cxn>
                </a:cxnLst>
                <a:rect l="0" t="0" r="r" b="b"/>
                <a:pathLst>
                  <a:path w="412" h="773">
                    <a:moveTo>
                      <a:pt x="0" y="772"/>
                    </a:moveTo>
                    <a:lnTo>
                      <a:pt x="0" y="637"/>
                    </a:lnTo>
                    <a:lnTo>
                      <a:pt x="283" y="75"/>
                    </a:lnTo>
                    <a:lnTo>
                      <a:pt x="411" y="0"/>
                    </a:lnTo>
                    <a:lnTo>
                      <a:pt x="0" y="772"/>
                    </a:lnTo>
                  </a:path>
                </a:pathLst>
              </a:custGeom>
              <a:solidFill>
                <a:srgbClr val="006633">
                  <a:alpha val="50000"/>
                </a:srgbClr>
              </a:solidFill>
              <a:ln w="12700" cap="sq">
                <a:solidFill>
                  <a:srgbClr val="006633"/>
                </a:solidFill>
                <a:prstDash val="solid"/>
                <a:round/>
                <a:headEnd type="none" w="sm" len="sm"/>
                <a:tailEnd type="none" w="sm" len="sm"/>
              </a:ln>
              <a:effectLst/>
              <a:extLst/>
            </p:spPr>
            <p:txBody>
              <a:bodyPr/>
              <a:lstStyle/>
              <a:p>
                <a:pPr>
                  <a:defRPr/>
                </a:pPr>
                <a:endParaRPr lang="en-US" dirty="0">
                  <a:solidFill>
                    <a:srgbClr val="EAEAEA"/>
                  </a:solidFill>
                  <a:latin typeface="Tahoma" pitchFamily="34" charset="0"/>
                  <a:cs typeface="+mn-cs"/>
                </a:endParaRPr>
              </a:p>
            </p:txBody>
          </p:sp>
        </p:grpSp>
        <p:sp>
          <p:nvSpPr>
            <p:cNvPr id="49163" name="Rectangle 11"/>
            <p:cNvSpPr>
              <a:spLocks noChangeArrowheads="1"/>
            </p:cNvSpPr>
            <p:nvPr/>
          </p:nvSpPr>
          <p:spPr bwMode="auto">
            <a:xfrm>
              <a:off x="96" y="704"/>
              <a:ext cx="959" cy="109"/>
            </a:xfrm>
            <a:prstGeom prst="rect">
              <a:avLst/>
            </a:prstGeom>
            <a:gradFill rotWithShape="0">
              <a:gsLst>
                <a:gs pos="0">
                  <a:schemeClr val="bg2"/>
                </a:gs>
                <a:gs pos="50000">
                  <a:schemeClr val="folHlink"/>
                </a:gs>
                <a:gs pos="100000">
                  <a:schemeClr val="bg2"/>
                </a:gs>
              </a:gsLst>
              <a:lin ang="0" scaled="1"/>
            </a:gradFill>
            <a:ln>
              <a:noFill/>
            </a:ln>
            <a:effectLst/>
            <a:extLst/>
          </p:spPr>
          <p:txBody>
            <a:bodyPr/>
            <a:lstStyle/>
            <a:p>
              <a:pPr>
                <a:defRPr/>
              </a:pPr>
              <a:endParaRPr lang="en-US" dirty="0">
                <a:solidFill>
                  <a:srgbClr val="EAEAEA"/>
                </a:solidFill>
                <a:latin typeface="Tahoma" pitchFamily="34" charset="0"/>
                <a:cs typeface="+mn-cs"/>
              </a:endParaRPr>
            </a:p>
          </p:txBody>
        </p:sp>
      </p:grpSp>
      <p:sp>
        <p:nvSpPr>
          <p:cNvPr id="74756" name="Rectangle 12"/>
          <p:cNvSpPr>
            <a:spLocks noGrp="1" noChangeArrowheads="1"/>
          </p:cNvSpPr>
          <p:nvPr>
            <p:ph type="title"/>
          </p:nvPr>
        </p:nvSpPr>
        <p:spPr bwMode="auto">
          <a:xfrm>
            <a:off x="1905000" y="228600"/>
            <a:ext cx="7086600" cy="1447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74757" name="Rectangle 13"/>
          <p:cNvSpPr>
            <a:spLocks noGrp="1" noChangeArrowheads="1"/>
          </p:cNvSpPr>
          <p:nvPr>
            <p:ph type="body" idx="1"/>
          </p:nvPr>
        </p:nvSpPr>
        <p:spPr bwMode="auto">
          <a:xfrm>
            <a:off x="661988"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166" name="Rectangle 14"/>
          <p:cNvSpPr>
            <a:spLocks noGrp="1" noChangeArrowheads="1"/>
          </p:cNvSpPr>
          <p:nvPr>
            <p:ph type="dt" sz="half" idx="2"/>
          </p:nvPr>
        </p:nvSpPr>
        <p:spPr bwMode="auto">
          <a:xfrm>
            <a:off x="685800" y="6399213"/>
            <a:ext cx="1905000" cy="457200"/>
          </a:xfrm>
          <a:prstGeom prst="rect">
            <a:avLst/>
          </a:prstGeom>
          <a:noFill/>
          <a:ln>
            <a:noFill/>
          </a:ln>
          <a:effectLst/>
          <a:extLst/>
        </p:spPr>
        <p:txBody>
          <a:bodyPr vert="horz" wrap="square" lIns="92075" tIns="46038" rIns="92075" bIns="46038" numCol="1" anchor="ctr" anchorCtr="0" compatLnSpc="1">
            <a:prstTxWarp prst="textNoShape">
              <a:avLst/>
            </a:prstTxWarp>
          </a:bodyPr>
          <a:lstStyle>
            <a:lvl1pPr>
              <a:defRPr sz="1400" dirty="0" smtClean="0">
                <a:solidFill>
                  <a:srgbClr val="EAEAEA"/>
                </a:solidFill>
                <a:latin typeface="+mn-lt"/>
                <a:cs typeface="+mn-cs"/>
              </a:defRPr>
            </a:lvl1pPr>
          </a:lstStyle>
          <a:p>
            <a:pPr>
              <a:defRPr/>
            </a:pPr>
            <a:endParaRPr lang="en-US"/>
          </a:p>
        </p:txBody>
      </p:sp>
      <p:sp>
        <p:nvSpPr>
          <p:cNvPr id="49167" name="Rectangle 15"/>
          <p:cNvSpPr>
            <a:spLocks noGrp="1" noChangeArrowheads="1"/>
          </p:cNvSpPr>
          <p:nvPr>
            <p:ph type="ftr" sz="quarter" idx="3"/>
          </p:nvPr>
        </p:nvSpPr>
        <p:spPr bwMode="auto">
          <a:xfrm>
            <a:off x="3124200" y="6399213"/>
            <a:ext cx="2895600" cy="457200"/>
          </a:xfrm>
          <a:prstGeom prst="rect">
            <a:avLst/>
          </a:prstGeom>
          <a:noFill/>
          <a:ln>
            <a:noFill/>
          </a:ln>
          <a:effectLst/>
          <a:extLst/>
        </p:spPr>
        <p:txBody>
          <a:bodyPr vert="horz" wrap="square" lIns="92075" tIns="46038" rIns="92075" bIns="46038" numCol="1" anchor="ctr" anchorCtr="0" compatLnSpc="1">
            <a:prstTxWarp prst="textNoShape">
              <a:avLst/>
            </a:prstTxWarp>
          </a:bodyPr>
          <a:lstStyle>
            <a:lvl1pPr algn="ctr">
              <a:defRPr sz="1400" dirty="0" smtClean="0">
                <a:solidFill>
                  <a:srgbClr val="EAEAEA"/>
                </a:solidFill>
                <a:latin typeface="+mn-lt"/>
                <a:cs typeface="+mn-cs"/>
              </a:defRPr>
            </a:lvl1pPr>
          </a:lstStyle>
          <a:p>
            <a:pPr>
              <a:defRPr/>
            </a:pPr>
            <a:endParaRPr lang="en-US"/>
          </a:p>
        </p:txBody>
      </p:sp>
      <p:sp>
        <p:nvSpPr>
          <p:cNvPr id="49168" name="Rectangle 16"/>
          <p:cNvSpPr>
            <a:spLocks noGrp="1" noChangeArrowheads="1"/>
          </p:cNvSpPr>
          <p:nvPr>
            <p:ph type="sldNum" sz="quarter" idx="4"/>
          </p:nvPr>
        </p:nvSpPr>
        <p:spPr bwMode="auto">
          <a:xfrm>
            <a:off x="6553200" y="6399213"/>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smtClean="0">
                <a:solidFill>
                  <a:srgbClr val="EAEAEA"/>
                </a:solidFill>
                <a:latin typeface="+mn-lt"/>
                <a:cs typeface="+mn-cs"/>
              </a:defRPr>
            </a:lvl1pPr>
          </a:lstStyle>
          <a:p>
            <a:pPr>
              <a:defRPr/>
            </a:pPr>
            <a:fld id="{CC927E26-EAF1-46F8-AA9B-8D069E8B7640}"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053" r:id="rId1"/>
    <p:sldLayoutId id="2147484054" r:id="rId2"/>
    <p:sldLayoutId id="2147484055" r:id="rId3"/>
    <p:sldLayoutId id="2147484056" r:id="rId4"/>
    <p:sldLayoutId id="2147484057" r:id="rId5"/>
    <p:sldLayoutId id="2147484058" r:id="rId6"/>
    <p:sldLayoutId id="2147484059" r:id="rId7"/>
    <p:sldLayoutId id="2147484060" r:id="rId8"/>
    <p:sldLayoutId id="2147484061" r:id="rId9"/>
    <p:sldLayoutId id="2147484062" r:id="rId10"/>
    <p:sldLayoutId id="2147484063" r:id="rId11"/>
  </p:sldLayoutIdLst>
  <p:transition spd="slow">
    <p:random/>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SzPct val="90000"/>
        <a:buFont typeface="Wingdings" pitchFamily="2" charset="2"/>
        <a:buChar char="Ú"/>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path path="rect">
            <a:fillToRect r="100000" b="100000"/>
          </a:path>
        </a:gradFill>
        <a:effectLst/>
      </p:bgPr>
    </p:bg>
    <p:spTree>
      <p:nvGrpSpPr>
        <p:cNvPr id="1" name=""/>
        <p:cNvGrpSpPr/>
        <p:nvPr/>
      </p:nvGrpSpPr>
      <p:grpSpPr>
        <a:xfrm>
          <a:off x="0" y="0"/>
          <a:ext cx="0" cy="0"/>
          <a:chOff x="0" y="0"/>
          <a:chExt cx="0" cy="0"/>
        </a:xfrm>
      </p:grpSpPr>
      <p:sp>
        <p:nvSpPr>
          <p:cNvPr id="49154" name="Rectangle 2"/>
          <p:cNvSpPr>
            <a:spLocks noChangeArrowheads="1"/>
          </p:cNvSpPr>
          <p:nvPr/>
        </p:nvSpPr>
        <p:spPr bwMode="hidden">
          <a:xfrm>
            <a:off x="0" y="0"/>
            <a:ext cx="1752600" cy="6856413"/>
          </a:xfrm>
          <a:prstGeom prst="rect">
            <a:avLst/>
          </a:prstGeom>
          <a:gradFill rotWithShape="0">
            <a:gsLst>
              <a:gs pos="0">
                <a:schemeClr val="bg2"/>
              </a:gs>
              <a:gs pos="50000">
                <a:schemeClr val="bg1"/>
              </a:gs>
              <a:gs pos="100000">
                <a:schemeClr val="bg2"/>
              </a:gs>
            </a:gsLst>
            <a:lin ang="5400000" scaled="1"/>
          </a:gradFill>
          <a:ln>
            <a:noFill/>
          </a:ln>
          <a:effectLst/>
          <a:extLst/>
        </p:spPr>
        <p:txBody>
          <a:bodyPr/>
          <a:lstStyle/>
          <a:p>
            <a:pPr>
              <a:defRPr/>
            </a:pPr>
            <a:endParaRPr kumimoji="1" lang="en-US" dirty="0">
              <a:solidFill>
                <a:srgbClr val="EAEAEA"/>
              </a:solidFill>
              <a:latin typeface="Times New Roman" charset="0"/>
              <a:cs typeface="+mn-cs"/>
            </a:endParaRPr>
          </a:p>
        </p:txBody>
      </p:sp>
      <p:grpSp>
        <p:nvGrpSpPr>
          <p:cNvPr id="87043" name="Group 3"/>
          <p:cNvGrpSpPr>
            <a:grpSpLocks/>
          </p:cNvGrpSpPr>
          <p:nvPr/>
        </p:nvGrpSpPr>
        <p:grpSpPr bwMode="auto">
          <a:xfrm>
            <a:off x="152400" y="374650"/>
            <a:ext cx="1525588" cy="1227138"/>
            <a:chOff x="96" y="236"/>
            <a:chExt cx="961" cy="773"/>
          </a:xfrm>
        </p:grpSpPr>
        <p:sp>
          <p:nvSpPr>
            <p:cNvPr id="49156" name="Freeform 4"/>
            <p:cNvSpPr>
              <a:spLocks/>
            </p:cNvSpPr>
            <p:nvPr/>
          </p:nvSpPr>
          <p:spPr bwMode="auto">
            <a:xfrm>
              <a:off x="738" y="495"/>
              <a:ext cx="319" cy="319"/>
            </a:xfrm>
            <a:custGeom>
              <a:avLst/>
              <a:gdLst>
                <a:gd name="T0" fmla="*/ 318 w 319"/>
                <a:gd name="T1" fmla="*/ 198 h 319"/>
                <a:gd name="T2" fmla="*/ 318 w 319"/>
                <a:gd name="T3" fmla="*/ 318 h 319"/>
                <a:gd name="T4" fmla="*/ 1 w 319"/>
                <a:gd name="T5" fmla="*/ 99 h 319"/>
                <a:gd name="T6" fmla="*/ 0 w 319"/>
                <a:gd name="T7" fmla="*/ 108 h 319"/>
                <a:gd name="T8" fmla="*/ 46 w 319"/>
                <a:gd name="T9" fmla="*/ 0 h 319"/>
                <a:gd name="T10" fmla="*/ 318 w 319"/>
                <a:gd name="T11" fmla="*/ 198 h 319"/>
              </a:gdLst>
              <a:ahLst/>
              <a:cxnLst>
                <a:cxn ang="0">
                  <a:pos x="T0" y="T1"/>
                </a:cxn>
                <a:cxn ang="0">
                  <a:pos x="T2" y="T3"/>
                </a:cxn>
                <a:cxn ang="0">
                  <a:pos x="T4" y="T5"/>
                </a:cxn>
                <a:cxn ang="0">
                  <a:pos x="T6" y="T7"/>
                </a:cxn>
                <a:cxn ang="0">
                  <a:pos x="T8" y="T9"/>
                </a:cxn>
                <a:cxn ang="0">
                  <a:pos x="T10" y="T11"/>
                </a:cxn>
              </a:cxnLst>
              <a:rect l="0" t="0" r="r" b="b"/>
              <a:pathLst>
                <a:path w="319" h="319">
                  <a:moveTo>
                    <a:pt x="318" y="198"/>
                  </a:moveTo>
                  <a:lnTo>
                    <a:pt x="318" y="318"/>
                  </a:lnTo>
                  <a:lnTo>
                    <a:pt x="1" y="99"/>
                  </a:lnTo>
                  <a:lnTo>
                    <a:pt x="0" y="108"/>
                  </a:lnTo>
                  <a:lnTo>
                    <a:pt x="46" y="0"/>
                  </a:lnTo>
                  <a:lnTo>
                    <a:pt x="318" y="198"/>
                  </a:lnTo>
                </a:path>
              </a:pathLst>
            </a:custGeom>
            <a:gradFill rotWithShape="0">
              <a:gsLst>
                <a:gs pos="0">
                  <a:schemeClr val="bg2"/>
                </a:gs>
                <a:gs pos="100000">
                  <a:schemeClr val="bg1"/>
                </a:gs>
              </a:gsLst>
              <a:lin ang="0" scaled="1"/>
            </a:gradFill>
            <a:ln>
              <a:noFill/>
            </a:ln>
            <a:effectLst/>
            <a:extLst/>
          </p:spPr>
          <p:txBody>
            <a:bodyPr/>
            <a:lstStyle/>
            <a:p>
              <a:pPr>
                <a:defRPr/>
              </a:pPr>
              <a:endParaRPr lang="en-US" dirty="0">
                <a:solidFill>
                  <a:srgbClr val="EAEAEA"/>
                </a:solidFill>
                <a:latin typeface="Tahoma" pitchFamily="34" charset="0"/>
                <a:cs typeface="+mn-cs"/>
              </a:endParaRPr>
            </a:p>
          </p:txBody>
        </p:sp>
        <p:sp>
          <p:nvSpPr>
            <p:cNvPr id="49157" name="Freeform 5"/>
            <p:cNvSpPr>
              <a:spLocks/>
            </p:cNvSpPr>
            <p:nvPr/>
          </p:nvSpPr>
          <p:spPr bwMode="auto">
            <a:xfrm>
              <a:off x="96" y="495"/>
              <a:ext cx="319" cy="319"/>
            </a:xfrm>
            <a:custGeom>
              <a:avLst/>
              <a:gdLst>
                <a:gd name="T0" fmla="*/ 0 w 319"/>
                <a:gd name="T1" fmla="*/ 198 h 319"/>
                <a:gd name="T2" fmla="*/ 0 w 319"/>
                <a:gd name="T3" fmla="*/ 318 h 319"/>
                <a:gd name="T4" fmla="*/ 316 w 319"/>
                <a:gd name="T5" fmla="*/ 99 h 319"/>
                <a:gd name="T6" fmla="*/ 318 w 319"/>
                <a:gd name="T7" fmla="*/ 108 h 319"/>
                <a:gd name="T8" fmla="*/ 271 w 319"/>
                <a:gd name="T9" fmla="*/ 0 h 319"/>
                <a:gd name="T10" fmla="*/ 0 w 319"/>
                <a:gd name="T11" fmla="*/ 198 h 319"/>
              </a:gdLst>
              <a:ahLst/>
              <a:cxnLst>
                <a:cxn ang="0">
                  <a:pos x="T0" y="T1"/>
                </a:cxn>
                <a:cxn ang="0">
                  <a:pos x="T2" y="T3"/>
                </a:cxn>
                <a:cxn ang="0">
                  <a:pos x="T4" y="T5"/>
                </a:cxn>
                <a:cxn ang="0">
                  <a:pos x="T6" y="T7"/>
                </a:cxn>
                <a:cxn ang="0">
                  <a:pos x="T8" y="T9"/>
                </a:cxn>
                <a:cxn ang="0">
                  <a:pos x="T10" y="T11"/>
                </a:cxn>
              </a:cxnLst>
              <a:rect l="0" t="0" r="r" b="b"/>
              <a:pathLst>
                <a:path w="319" h="319">
                  <a:moveTo>
                    <a:pt x="0" y="198"/>
                  </a:moveTo>
                  <a:lnTo>
                    <a:pt x="0" y="318"/>
                  </a:lnTo>
                  <a:lnTo>
                    <a:pt x="316" y="99"/>
                  </a:lnTo>
                  <a:lnTo>
                    <a:pt x="318" y="108"/>
                  </a:lnTo>
                  <a:lnTo>
                    <a:pt x="271" y="0"/>
                  </a:lnTo>
                  <a:lnTo>
                    <a:pt x="0" y="198"/>
                  </a:lnTo>
                </a:path>
              </a:pathLst>
            </a:custGeom>
            <a:gradFill rotWithShape="0">
              <a:gsLst>
                <a:gs pos="0">
                  <a:schemeClr val="bg1"/>
                </a:gs>
                <a:gs pos="100000">
                  <a:schemeClr val="bg2"/>
                </a:gs>
              </a:gsLst>
              <a:lin ang="0" scaled="1"/>
            </a:gradFill>
            <a:ln>
              <a:noFill/>
            </a:ln>
            <a:effectLst/>
            <a:extLst/>
          </p:spPr>
          <p:txBody>
            <a:bodyPr/>
            <a:lstStyle/>
            <a:p>
              <a:pPr>
                <a:defRPr/>
              </a:pPr>
              <a:endParaRPr lang="en-US" dirty="0">
                <a:solidFill>
                  <a:srgbClr val="EAEAEA"/>
                </a:solidFill>
                <a:latin typeface="Tahoma" pitchFamily="34" charset="0"/>
                <a:cs typeface="+mn-cs"/>
              </a:endParaRPr>
            </a:p>
          </p:txBody>
        </p:sp>
        <p:grpSp>
          <p:nvGrpSpPr>
            <p:cNvPr id="87051" name="Group 6"/>
            <p:cNvGrpSpPr>
              <a:grpSpLocks/>
            </p:cNvGrpSpPr>
            <p:nvPr/>
          </p:nvGrpSpPr>
          <p:grpSpPr bwMode="auto">
            <a:xfrm>
              <a:off x="152" y="236"/>
              <a:ext cx="823" cy="773"/>
              <a:chOff x="152" y="236"/>
              <a:chExt cx="823" cy="773"/>
            </a:xfrm>
          </p:grpSpPr>
          <p:sp>
            <p:nvSpPr>
              <p:cNvPr id="49159" name="AutoShape 7" descr="Green marble"/>
              <p:cNvSpPr>
                <a:spLocks noChangeArrowheads="1"/>
              </p:cNvSpPr>
              <p:nvPr/>
            </p:nvSpPr>
            <p:spPr bwMode="auto">
              <a:xfrm rot="10800000" flipH="1">
                <a:off x="152" y="236"/>
                <a:ext cx="822" cy="772"/>
              </a:xfrm>
              <a:prstGeom prst="triangle">
                <a:avLst>
                  <a:gd name="adj" fmla="val 49995"/>
                </a:avLst>
              </a:prstGeom>
              <a:blipFill dpi="0" rotWithShape="0">
                <a:blip r:embed="rId12"/>
                <a:srcRect/>
                <a:tile tx="0" ty="0" sx="100000" sy="100000" flip="none" algn="tl"/>
              </a:blipFill>
              <a:ln w="12700" cap="sq">
                <a:solidFill>
                  <a:srgbClr val="006633"/>
                </a:solidFill>
                <a:miter lim="800000"/>
                <a:headEnd/>
                <a:tailEnd/>
              </a:ln>
              <a:effectLst/>
              <a:extLst/>
            </p:spPr>
            <p:txBody>
              <a:bodyPr/>
              <a:lstStyle/>
              <a:p>
                <a:pPr>
                  <a:defRPr/>
                </a:pPr>
                <a:endParaRPr lang="en-US" dirty="0">
                  <a:solidFill>
                    <a:srgbClr val="EAEAEA"/>
                  </a:solidFill>
                  <a:latin typeface="Tahoma" pitchFamily="34" charset="0"/>
                  <a:cs typeface="+mn-cs"/>
                </a:endParaRPr>
              </a:p>
            </p:txBody>
          </p:sp>
          <p:sp>
            <p:nvSpPr>
              <p:cNvPr id="49160" name="Freeform 8"/>
              <p:cNvSpPr>
                <a:spLocks/>
              </p:cNvSpPr>
              <p:nvPr/>
            </p:nvSpPr>
            <p:spPr bwMode="auto">
              <a:xfrm>
                <a:off x="152" y="236"/>
                <a:ext cx="412" cy="773"/>
              </a:xfrm>
              <a:custGeom>
                <a:avLst/>
                <a:gdLst>
                  <a:gd name="T0" fmla="*/ 411 w 412"/>
                  <a:gd name="T1" fmla="*/ 772 h 773"/>
                  <a:gd name="T2" fmla="*/ 411 w 412"/>
                  <a:gd name="T3" fmla="*/ 637 h 773"/>
                  <a:gd name="T4" fmla="*/ 127 w 412"/>
                  <a:gd name="T5" fmla="*/ 75 h 773"/>
                  <a:gd name="T6" fmla="*/ 0 w 412"/>
                  <a:gd name="T7" fmla="*/ 0 h 773"/>
                  <a:gd name="T8" fmla="*/ 411 w 412"/>
                  <a:gd name="T9" fmla="*/ 772 h 773"/>
                </a:gdLst>
                <a:ahLst/>
                <a:cxnLst>
                  <a:cxn ang="0">
                    <a:pos x="T0" y="T1"/>
                  </a:cxn>
                  <a:cxn ang="0">
                    <a:pos x="T2" y="T3"/>
                  </a:cxn>
                  <a:cxn ang="0">
                    <a:pos x="T4" y="T5"/>
                  </a:cxn>
                  <a:cxn ang="0">
                    <a:pos x="T6" y="T7"/>
                  </a:cxn>
                  <a:cxn ang="0">
                    <a:pos x="T8" y="T9"/>
                  </a:cxn>
                </a:cxnLst>
                <a:rect l="0" t="0" r="r" b="b"/>
                <a:pathLst>
                  <a:path w="412" h="773">
                    <a:moveTo>
                      <a:pt x="411" y="772"/>
                    </a:moveTo>
                    <a:lnTo>
                      <a:pt x="411" y="637"/>
                    </a:lnTo>
                    <a:lnTo>
                      <a:pt x="127" y="75"/>
                    </a:lnTo>
                    <a:lnTo>
                      <a:pt x="0" y="0"/>
                    </a:lnTo>
                    <a:lnTo>
                      <a:pt x="411" y="772"/>
                    </a:lnTo>
                  </a:path>
                </a:pathLst>
              </a:custGeom>
              <a:solidFill>
                <a:srgbClr val="002010">
                  <a:alpha val="50000"/>
                </a:srgbClr>
              </a:solidFill>
              <a:ln w="12700" cap="sq">
                <a:solidFill>
                  <a:srgbClr val="006633"/>
                </a:solidFill>
                <a:prstDash val="solid"/>
                <a:round/>
                <a:headEnd type="none" w="sm" len="sm"/>
                <a:tailEnd type="none" w="sm" len="sm"/>
              </a:ln>
              <a:effectLst/>
              <a:extLst/>
            </p:spPr>
            <p:txBody>
              <a:bodyPr/>
              <a:lstStyle/>
              <a:p>
                <a:pPr>
                  <a:defRPr/>
                </a:pPr>
                <a:endParaRPr lang="en-US" dirty="0">
                  <a:solidFill>
                    <a:srgbClr val="EAEAEA"/>
                  </a:solidFill>
                  <a:latin typeface="Tahoma" pitchFamily="34" charset="0"/>
                  <a:cs typeface="+mn-cs"/>
                </a:endParaRPr>
              </a:p>
            </p:txBody>
          </p:sp>
          <p:sp>
            <p:nvSpPr>
              <p:cNvPr id="49161" name="Freeform 9"/>
              <p:cNvSpPr>
                <a:spLocks/>
              </p:cNvSpPr>
              <p:nvPr/>
            </p:nvSpPr>
            <p:spPr bwMode="auto">
              <a:xfrm>
                <a:off x="152" y="236"/>
                <a:ext cx="823" cy="77"/>
              </a:xfrm>
              <a:custGeom>
                <a:avLst/>
                <a:gdLst>
                  <a:gd name="T0" fmla="*/ 0 w 823"/>
                  <a:gd name="T1" fmla="*/ 0 h 77"/>
                  <a:gd name="T2" fmla="*/ 127 w 823"/>
                  <a:gd name="T3" fmla="*/ 76 h 77"/>
                  <a:gd name="T4" fmla="*/ 712 w 823"/>
                  <a:gd name="T5" fmla="*/ 76 h 77"/>
                  <a:gd name="T6" fmla="*/ 822 w 823"/>
                  <a:gd name="T7" fmla="*/ 0 h 77"/>
                  <a:gd name="T8" fmla="*/ 0 w 823"/>
                  <a:gd name="T9" fmla="*/ 0 h 77"/>
                </a:gdLst>
                <a:ahLst/>
                <a:cxnLst>
                  <a:cxn ang="0">
                    <a:pos x="T0" y="T1"/>
                  </a:cxn>
                  <a:cxn ang="0">
                    <a:pos x="T2" y="T3"/>
                  </a:cxn>
                  <a:cxn ang="0">
                    <a:pos x="T4" y="T5"/>
                  </a:cxn>
                  <a:cxn ang="0">
                    <a:pos x="T6" y="T7"/>
                  </a:cxn>
                  <a:cxn ang="0">
                    <a:pos x="T8" y="T9"/>
                  </a:cxn>
                </a:cxnLst>
                <a:rect l="0" t="0" r="r" b="b"/>
                <a:pathLst>
                  <a:path w="823" h="77">
                    <a:moveTo>
                      <a:pt x="0" y="0"/>
                    </a:moveTo>
                    <a:lnTo>
                      <a:pt x="127" y="76"/>
                    </a:lnTo>
                    <a:lnTo>
                      <a:pt x="712" y="76"/>
                    </a:lnTo>
                    <a:lnTo>
                      <a:pt x="822" y="0"/>
                    </a:lnTo>
                    <a:lnTo>
                      <a:pt x="0" y="0"/>
                    </a:lnTo>
                  </a:path>
                </a:pathLst>
              </a:custGeom>
              <a:solidFill>
                <a:srgbClr val="71BB96">
                  <a:alpha val="50000"/>
                </a:srgbClr>
              </a:solidFill>
              <a:ln w="12700" cap="sq">
                <a:solidFill>
                  <a:srgbClr val="006633"/>
                </a:solidFill>
                <a:prstDash val="solid"/>
                <a:round/>
                <a:headEnd type="none" w="sm" len="sm"/>
                <a:tailEnd type="none" w="sm" len="sm"/>
              </a:ln>
              <a:effectLst/>
              <a:extLst/>
            </p:spPr>
            <p:txBody>
              <a:bodyPr/>
              <a:lstStyle/>
              <a:p>
                <a:pPr>
                  <a:defRPr/>
                </a:pPr>
                <a:endParaRPr lang="en-US" dirty="0">
                  <a:solidFill>
                    <a:srgbClr val="EAEAEA"/>
                  </a:solidFill>
                  <a:latin typeface="Tahoma" pitchFamily="34" charset="0"/>
                  <a:cs typeface="+mn-cs"/>
                </a:endParaRPr>
              </a:p>
            </p:txBody>
          </p:sp>
          <p:sp>
            <p:nvSpPr>
              <p:cNvPr id="49162" name="Freeform 10"/>
              <p:cNvSpPr>
                <a:spLocks/>
              </p:cNvSpPr>
              <p:nvPr/>
            </p:nvSpPr>
            <p:spPr bwMode="auto">
              <a:xfrm>
                <a:off x="563" y="236"/>
                <a:ext cx="412" cy="773"/>
              </a:xfrm>
              <a:custGeom>
                <a:avLst/>
                <a:gdLst>
                  <a:gd name="T0" fmla="*/ 0 w 412"/>
                  <a:gd name="T1" fmla="*/ 772 h 773"/>
                  <a:gd name="T2" fmla="*/ 0 w 412"/>
                  <a:gd name="T3" fmla="*/ 637 h 773"/>
                  <a:gd name="T4" fmla="*/ 283 w 412"/>
                  <a:gd name="T5" fmla="*/ 75 h 773"/>
                  <a:gd name="T6" fmla="*/ 411 w 412"/>
                  <a:gd name="T7" fmla="*/ 0 h 773"/>
                  <a:gd name="T8" fmla="*/ 0 w 412"/>
                  <a:gd name="T9" fmla="*/ 772 h 773"/>
                </a:gdLst>
                <a:ahLst/>
                <a:cxnLst>
                  <a:cxn ang="0">
                    <a:pos x="T0" y="T1"/>
                  </a:cxn>
                  <a:cxn ang="0">
                    <a:pos x="T2" y="T3"/>
                  </a:cxn>
                  <a:cxn ang="0">
                    <a:pos x="T4" y="T5"/>
                  </a:cxn>
                  <a:cxn ang="0">
                    <a:pos x="T6" y="T7"/>
                  </a:cxn>
                  <a:cxn ang="0">
                    <a:pos x="T8" y="T9"/>
                  </a:cxn>
                </a:cxnLst>
                <a:rect l="0" t="0" r="r" b="b"/>
                <a:pathLst>
                  <a:path w="412" h="773">
                    <a:moveTo>
                      <a:pt x="0" y="772"/>
                    </a:moveTo>
                    <a:lnTo>
                      <a:pt x="0" y="637"/>
                    </a:lnTo>
                    <a:lnTo>
                      <a:pt x="283" y="75"/>
                    </a:lnTo>
                    <a:lnTo>
                      <a:pt x="411" y="0"/>
                    </a:lnTo>
                    <a:lnTo>
                      <a:pt x="0" y="772"/>
                    </a:lnTo>
                  </a:path>
                </a:pathLst>
              </a:custGeom>
              <a:solidFill>
                <a:srgbClr val="006633">
                  <a:alpha val="50000"/>
                </a:srgbClr>
              </a:solidFill>
              <a:ln w="12700" cap="sq">
                <a:solidFill>
                  <a:srgbClr val="006633"/>
                </a:solidFill>
                <a:prstDash val="solid"/>
                <a:round/>
                <a:headEnd type="none" w="sm" len="sm"/>
                <a:tailEnd type="none" w="sm" len="sm"/>
              </a:ln>
              <a:effectLst/>
              <a:extLst/>
            </p:spPr>
            <p:txBody>
              <a:bodyPr/>
              <a:lstStyle/>
              <a:p>
                <a:pPr>
                  <a:defRPr/>
                </a:pPr>
                <a:endParaRPr lang="en-US" dirty="0">
                  <a:solidFill>
                    <a:srgbClr val="EAEAEA"/>
                  </a:solidFill>
                  <a:latin typeface="Tahoma" pitchFamily="34" charset="0"/>
                  <a:cs typeface="+mn-cs"/>
                </a:endParaRPr>
              </a:p>
            </p:txBody>
          </p:sp>
        </p:grpSp>
        <p:sp>
          <p:nvSpPr>
            <p:cNvPr id="49163" name="Rectangle 11"/>
            <p:cNvSpPr>
              <a:spLocks noChangeArrowheads="1"/>
            </p:cNvSpPr>
            <p:nvPr/>
          </p:nvSpPr>
          <p:spPr bwMode="auto">
            <a:xfrm>
              <a:off x="96" y="704"/>
              <a:ext cx="959" cy="109"/>
            </a:xfrm>
            <a:prstGeom prst="rect">
              <a:avLst/>
            </a:prstGeom>
            <a:gradFill rotWithShape="0">
              <a:gsLst>
                <a:gs pos="0">
                  <a:schemeClr val="bg2"/>
                </a:gs>
                <a:gs pos="50000">
                  <a:schemeClr val="folHlink"/>
                </a:gs>
                <a:gs pos="100000">
                  <a:schemeClr val="bg2"/>
                </a:gs>
              </a:gsLst>
              <a:lin ang="0" scaled="1"/>
            </a:gradFill>
            <a:ln>
              <a:noFill/>
            </a:ln>
            <a:effectLst/>
            <a:extLst/>
          </p:spPr>
          <p:txBody>
            <a:bodyPr/>
            <a:lstStyle/>
            <a:p>
              <a:pPr>
                <a:defRPr/>
              </a:pPr>
              <a:endParaRPr lang="en-US" dirty="0">
                <a:solidFill>
                  <a:srgbClr val="EAEAEA"/>
                </a:solidFill>
                <a:latin typeface="Tahoma" pitchFamily="34" charset="0"/>
                <a:cs typeface="+mn-cs"/>
              </a:endParaRPr>
            </a:p>
          </p:txBody>
        </p:sp>
      </p:grpSp>
      <p:sp>
        <p:nvSpPr>
          <p:cNvPr id="87044" name="Rectangle 12"/>
          <p:cNvSpPr>
            <a:spLocks noGrp="1" noChangeArrowheads="1"/>
          </p:cNvSpPr>
          <p:nvPr>
            <p:ph type="title"/>
          </p:nvPr>
        </p:nvSpPr>
        <p:spPr bwMode="auto">
          <a:xfrm>
            <a:off x="1905000" y="228600"/>
            <a:ext cx="7086600" cy="1447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87045" name="Rectangle 13"/>
          <p:cNvSpPr>
            <a:spLocks noGrp="1" noChangeArrowheads="1"/>
          </p:cNvSpPr>
          <p:nvPr>
            <p:ph type="body" idx="1"/>
          </p:nvPr>
        </p:nvSpPr>
        <p:spPr bwMode="auto">
          <a:xfrm>
            <a:off x="661988"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166" name="Rectangle 14"/>
          <p:cNvSpPr>
            <a:spLocks noGrp="1" noChangeArrowheads="1"/>
          </p:cNvSpPr>
          <p:nvPr>
            <p:ph type="dt" sz="half" idx="2"/>
          </p:nvPr>
        </p:nvSpPr>
        <p:spPr bwMode="auto">
          <a:xfrm>
            <a:off x="685800" y="6399213"/>
            <a:ext cx="1905000" cy="457200"/>
          </a:xfrm>
          <a:prstGeom prst="rect">
            <a:avLst/>
          </a:prstGeom>
          <a:noFill/>
          <a:ln>
            <a:noFill/>
          </a:ln>
          <a:effectLst/>
          <a:extLst/>
        </p:spPr>
        <p:txBody>
          <a:bodyPr vert="horz" wrap="square" lIns="92075" tIns="46038" rIns="92075" bIns="46038" numCol="1" anchor="ctr" anchorCtr="0" compatLnSpc="1">
            <a:prstTxWarp prst="textNoShape">
              <a:avLst/>
            </a:prstTxWarp>
          </a:bodyPr>
          <a:lstStyle>
            <a:lvl1pPr>
              <a:defRPr sz="1400" dirty="0" smtClean="0">
                <a:solidFill>
                  <a:srgbClr val="EAEAEA"/>
                </a:solidFill>
                <a:latin typeface="+mn-lt"/>
                <a:cs typeface="+mn-cs"/>
              </a:defRPr>
            </a:lvl1pPr>
          </a:lstStyle>
          <a:p>
            <a:pPr>
              <a:defRPr/>
            </a:pPr>
            <a:endParaRPr lang="en-US"/>
          </a:p>
        </p:txBody>
      </p:sp>
      <p:sp>
        <p:nvSpPr>
          <p:cNvPr id="49167" name="Rectangle 15"/>
          <p:cNvSpPr>
            <a:spLocks noGrp="1" noChangeArrowheads="1"/>
          </p:cNvSpPr>
          <p:nvPr>
            <p:ph type="ftr" sz="quarter" idx="3"/>
          </p:nvPr>
        </p:nvSpPr>
        <p:spPr bwMode="auto">
          <a:xfrm>
            <a:off x="3124200" y="6399213"/>
            <a:ext cx="2895600" cy="457200"/>
          </a:xfrm>
          <a:prstGeom prst="rect">
            <a:avLst/>
          </a:prstGeom>
          <a:noFill/>
          <a:ln>
            <a:noFill/>
          </a:ln>
          <a:effectLst/>
          <a:extLst/>
        </p:spPr>
        <p:txBody>
          <a:bodyPr vert="horz" wrap="square" lIns="92075" tIns="46038" rIns="92075" bIns="46038" numCol="1" anchor="ctr" anchorCtr="0" compatLnSpc="1">
            <a:prstTxWarp prst="textNoShape">
              <a:avLst/>
            </a:prstTxWarp>
          </a:bodyPr>
          <a:lstStyle>
            <a:lvl1pPr algn="ctr">
              <a:defRPr sz="1400" dirty="0" smtClean="0">
                <a:solidFill>
                  <a:srgbClr val="EAEAEA"/>
                </a:solidFill>
                <a:latin typeface="+mn-lt"/>
                <a:cs typeface="+mn-cs"/>
              </a:defRPr>
            </a:lvl1pPr>
          </a:lstStyle>
          <a:p>
            <a:pPr>
              <a:defRPr/>
            </a:pPr>
            <a:endParaRPr lang="en-US"/>
          </a:p>
        </p:txBody>
      </p:sp>
      <p:sp>
        <p:nvSpPr>
          <p:cNvPr id="49168" name="Rectangle 16"/>
          <p:cNvSpPr>
            <a:spLocks noGrp="1" noChangeArrowheads="1"/>
          </p:cNvSpPr>
          <p:nvPr>
            <p:ph type="sldNum" sz="quarter" idx="4"/>
          </p:nvPr>
        </p:nvSpPr>
        <p:spPr bwMode="auto">
          <a:xfrm>
            <a:off x="6553200" y="6399213"/>
            <a:ext cx="1905000" cy="457200"/>
          </a:xfrm>
          <a:prstGeom prst="rect">
            <a:avLst/>
          </a:prstGeom>
          <a:noFill/>
          <a:ln>
            <a:noFill/>
          </a:ln>
          <a:effectLst/>
          <a:extLst/>
        </p:spPr>
        <p:txBody>
          <a:bodyPr vert="horz" wrap="none" lIns="92075" tIns="46038" rIns="92075" bIns="46038" numCol="1" anchor="ctr" anchorCtr="0" compatLnSpc="1">
            <a:prstTxWarp prst="textNoShape">
              <a:avLst/>
            </a:prstTxWarp>
          </a:bodyPr>
          <a:lstStyle>
            <a:lvl1pPr algn="r">
              <a:defRPr sz="1400" smtClean="0">
                <a:solidFill>
                  <a:srgbClr val="EAEAEA"/>
                </a:solidFill>
                <a:latin typeface="+mn-lt"/>
                <a:cs typeface="+mn-cs"/>
              </a:defRPr>
            </a:lvl1pPr>
          </a:lstStyle>
          <a:p>
            <a:pPr>
              <a:defRPr/>
            </a:pPr>
            <a:fld id="{0E3C09CD-2596-4BFE-BD0D-51BD34661888}"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 id="2147484073" r:id="rId10"/>
  </p:sldLayoutIdLst>
  <p:transition spd="slow">
    <p:random/>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fontAlgn="base">
        <a:spcBef>
          <a:spcPct val="0"/>
        </a:spcBef>
        <a:spcAft>
          <a:spcPct val="0"/>
        </a:spcAft>
        <a:defRPr sz="4400">
          <a:solidFill>
            <a:schemeClr val="tx2"/>
          </a:solidFill>
          <a:latin typeface="Times New Roman" charset="0"/>
        </a:defRPr>
      </a:lvl6pPr>
      <a:lvl7pPr marL="914400" algn="l" rtl="0" fontAlgn="base">
        <a:spcBef>
          <a:spcPct val="0"/>
        </a:spcBef>
        <a:spcAft>
          <a:spcPct val="0"/>
        </a:spcAft>
        <a:defRPr sz="4400">
          <a:solidFill>
            <a:schemeClr val="tx2"/>
          </a:solidFill>
          <a:latin typeface="Times New Roman" charset="0"/>
        </a:defRPr>
      </a:lvl7pPr>
      <a:lvl8pPr marL="1371600" algn="l" rtl="0" fontAlgn="base">
        <a:spcBef>
          <a:spcPct val="0"/>
        </a:spcBef>
        <a:spcAft>
          <a:spcPct val="0"/>
        </a:spcAft>
        <a:defRPr sz="4400">
          <a:solidFill>
            <a:schemeClr val="tx2"/>
          </a:solidFill>
          <a:latin typeface="Times New Roman" charset="0"/>
        </a:defRPr>
      </a:lvl8pPr>
      <a:lvl9pPr marL="1828800" algn="l"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SzPct val="90000"/>
        <a:buFont typeface="Wingdings" pitchFamily="2" charset="2"/>
        <a:buChar char="Ú"/>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49858"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9859"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9860"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mn-lt"/>
              </a:defRPr>
            </a:lvl1pPr>
          </a:lstStyle>
          <a:p>
            <a:fld id="{4A73B9B2-5AF3-4C0B-BA39-C10C897910D2}" type="datetimeFigureOut">
              <a:rPr lang="en-US"/>
              <a:pPr/>
              <a:t>9/14/2011</a:t>
            </a:fld>
            <a:endParaRPr lang="en-US"/>
          </a:p>
        </p:txBody>
      </p:sp>
      <p:sp>
        <p:nvSpPr>
          <p:cNvPr id="2498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mn-lt"/>
              </a:defRPr>
            </a:lvl1pPr>
          </a:lstStyle>
          <a:p>
            <a:endParaRPr lang="en-US"/>
          </a:p>
        </p:txBody>
      </p:sp>
      <p:sp>
        <p:nvSpPr>
          <p:cNvPr id="249862" name="Rectangle 6"/>
          <p:cNvSpPr>
            <a:spLocks noGrp="1" noChangeArrowheads="1"/>
          </p:cNvSpPr>
          <p:nvPr>
            <p:ph type="sldNum" sz="quarter" idx="4"/>
          </p:nvPr>
        </p:nvSpPr>
        <p:spPr bwMode="auto">
          <a:xfrm>
            <a:off x="65532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mn-lt"/>
              </a:defRPr>
            </a:lvl1pPr>
          </a:lstStyle>
          <a:p>
            <a:fld id="{2B827016-8E88-4091-BFE0-1B0D42B01A5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847"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Lst>
  <p:transition spd="slow">
    <p:random/>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52931"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29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fld id="{6457E656-E63E-4C7F-A58D-2827674E25FE}" type="datetimeFigureOut">
              <a:rPr lang="en-US"/>
              <a:pPr/>
              <a:t>9/14/2011</a:t>
            </a:fld>
            <a:endParaRPr lang="en-US"/>
          </a:p>
        </p:txBody>
      </p:sp>
      <p:sp>
        <p:nvSpPr>
          <p:cNvPr id="2529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en-US"/>
          </a:p>
        </p:txBody>
      </p:sp>
      <p:sp>
        <p:nvSpPr>
          <p:cNvPr id="2529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4A317BF9-57BD-41FF-B0BC-7BBDD84A853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849" r:id="rId1"/>
    <p:sldLayoutId id="2147483935" r:id="rId2"/>
    <p:sldLayoutId id="2147483936" r:id="rId3"/>
    <p:sldLayoutId id="2147483937" r:id="rId4"/>
    <p:sldLayoutId id="2147483938" r:id="rId5"/>
    <p:sldLayoutId id="2147483939" r:id="rId6"/>
    <p:sldLayoutId id="2147483940" r:id="rId7"/>
    <p:sldLayoutId id="2147483941" r:id="rId8"/>
    <p:sldLayoutId id="2147483942" r:id="rId9"/>
    <p:sldLayoutId id="2147483943" r:id="rId10"/>
    <p:sldLayoutId id="2147483944" r:id="rId11"/>
  </p:sldLayoutIdLst>
  <p:transition spd="slow">
    <p:random/>
  </p:transition>
  <p:timing>
    <p:tnLst>
      <p:par>
        <p:cTn id="1" dur="indefinite" restart="never" nodeType="tmRoot"/>
      </p:par>
    </p:tnLst>
  </p:timing>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itchFamily="34"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pitchFamily="34"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256002" name="Group 2"/>
          <p:cNvGrpSpPr>
            <a:grpSpLocks/>
          </p:cNvGrpSpPr>
          <p:nvPr/>
        </p:nvGrpSpPr>
        <p:grpSpPr bwMode="auto">
          <a:xfrm>
            <a:off x="0" y="2438400"/>
            <a:ext cx="9144000" cy="4046538"/>
            <a:chOff x="0" y="1536"/>
            <a:chExt cx="5760" cy="2549"/>
          </a:xfrm>
        </p:grpSpPr>
        <p:sp>
          <p:nvSpPr>
            <p:cNvPr id="256003" name="Rectangle 3"/>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endParaRPr lang="en-US"/>
            </a:p>
          </p:txBody>
        </p:sp>
        <p:sp>
          <p:nvSpPr>
            <p:cNvPr id="256004" name="Freeform 4"/>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endParaRPr lang="en-US"/>
            </a:p>
          </p:txBody>
        </p:sp>
        <p:sp>
          <p:nvSpPr>
            <p:cNvPr id="256005" name="Freeform 5"/>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endParaRPr lang="en-US"/>
            </a:p>
          </p:txBody>
        </p:sp>
        <p:sp>
          <p:nvSpPr>
            <p:cNvPr id="256006" name="Freeform 6"/>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256007" name="Freeform 7"/>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endParaRPr lang="en-US"/>
            </a:p>
          </p:txBody>
        </p:sp>
        <p:sp>
          <p:nvSpPr>
            <p:cNvPr id="256008" name="Freeform 8"/>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endParaRPr lang="en-US"/>
            </a:p>
          </p:txBody>
        </p:sp>
        <p:sp>
          <p:nvSpPr>
            <p:cNvPr id="256009" name="Freeform 9"/>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endParaRPr lang="en-US"/>
            </a:p>
          </p:txBody>
        </p:sp>
        <p:sp>
          <p:nvSpPr>
            <p:cNvPr id="256010" name="Freeform 10"/>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endParaRPr lang="en-US"/>
            </a:p>
          </p:txBody>
        </p:sp>
        <p:sp>
          <p:nvSpPr>
            <p:cNvPr id="256011" name="Freeform 11"/>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endParaRPr lang="en-US"/>
            </a:p>
          </p:txBody>
        </p:sp>
        <p:sp>
          <p:nvSpPr>
            <p:cNvPr id="256012" name="Freeform 12"/>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256013" name="Freeform 13"/>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endParaRPr lang="en-US"/>
            </a:p>
          </p:txBody>
        </p:sp>
        <p:sp>
          <p:nvSpPr>
            <p:cNvPr id="256014" name="Freeform 14"/>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256015" name="Freeform 15"/>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endParaRPr lang="en-US"/>
            </a:p>
          </p:txBody>
        </p:sp>
        <p:sp>
          <p:nvSpPr>
            <p:cNvPr id="256016" name="Freeform 16"/>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256017" name="Freeform 17"/>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endParaRPr lang="en-US"/>
            </a:p>
          </p:txBody>
        </p:sp>
      </p:grpSp>
      <p:sp>
        <p:nvSpPr>
          <p:cNvPr id="256018" name="Rectangle 18"/>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56019" name="Rectangle 19"/>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n-lt"/>
              </a:defRPr>
            </a:lvl1pPr>
          </a:lstStyle>
          <a:p>
            <a:fld id="{254BA0FF-D99B-4995-A182-6F655A26D618}" type="datetimeFigureOut">
              <a:rPr lang="en-US"/>
              <a:pPr/>
              <a:t>9/14/2011</a:t>
            </a:fld>
            <a:endParaRPr lang="en-US"/>
          </a:p>
        </p:txBody>
      </p:sp>
      <p:sp>
        <p:nvSpPr>
          <p:cNvPr id="256020" name="Rectangle 2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n-lt"/>
              </a:defRPr>
            </a:lvl1pPr>
          </a:lstStyle>
          <a:p>
            <a:endParaRPr lang="en-US"/>
          </a:p>
        </p:txBody>
      </p:sp>
      <p:sp>
        <p:nvSpPr>
          <p:cNvPr id="256021" name="Rectangle 21"/>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n-lt"/>
              </a:defRPr>
            </a:lvl1pPr>
          </a:lstStyle>
          <a:p>
            <a:fld id="{49CCA71B-9F48-42FF-8FA3-37673223E15A}" type="slidenum">
              <a:rPr lang="en-US"/>
              <a:pPr/>
              <a:t>‹#›</a:t>
            </a:fld>
            <a:endParaRPr lang="en-US"/>
          </a:p>
        </p:txBody>
      </p:sp>
      <p:sp>
        <p:nvSpPr>
          <p:cNvPr id="256022" name="Rectangle 22"/>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51" r:id="rId1"/>
    <p:sldLayoutId id="2147483945" r:id="rId2"/>
    <p:sldLayoutId id="2147483946" r:id="rId3"/>
    <p:sldLayoutId id="2147483947" r:id="rId4"/>
    <p:sldLayoutId id="2147483948" r:id="rId5"/>
    <p:sldLayoutId id="2147483949" r:id="rId6"/>
    <p:sldLayoutId id="2147483950" r:id="rId7"/>
    <p:sldLayoutId id="2147483951" r:id="rId8"/>
    <p:sldLayoutId id="2147483952" r:id="rId9"/>
    <p:sldLayoutId id="2147483953" r:id="rId10"/>
    <p:sldLayoutId id="2147483954" r:id="rId11"/>
  </p:sldLayoutIdLst>
  <p:transition spd="slow">
    <p:random/>
  </p:transition>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69314" name="Group 2"/>
          <p:cNvGrpSpPr>
            <a:grpSpLocks/>
          </p:cNvGrpSpPr>
          <p:nvPr/>
        </p:nvGrpSpPr>
        <p:grpSpPr bwMode="auto">
          <a:xfrm>
            <a:off x="0" y="0"/>
            <a:ext cx="9144000" cy="6934200"/>
            <a:chOff x="0" y="0"/>
            <a:chExt cx="5760" cy="4368"/>
          </a:xfrm>
        </p:grpSpPr>
        <p:sp>
          <p:nvSpPr>
            <p:cNvPr id="26931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26931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6931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6931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6931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6932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6932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6932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6932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US"/>
            </a:p>
          </p:txBody>
        </p:sp>
        <p:sp>
          <p:nvSpPr>
            <p:cNvPr id="26932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US"/>
            </a:p>
          </p:txBody>
        </p:sp>
        <p:sp>
          <p:nvSpPr>
            <p:cNvPr id="26932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US"/>
            </a:p>
          </p:txBody>
        </p:sp>
        <p:sp>
          <p:nvSpPr>
            <p:cNvPr id="26932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26932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US"/>
            </a:p>
          </p:txBody>
        </p:sp>
        <p:sp>
          <p:nvSpPr>
            <p:cNvPr id="26932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US"/>
            </a:p>
          </p:txBody>
        </p:sp>
        <p:sp>
          <p:nvSpPr>
            <p:cNvPr id="26932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US"/>
            </a:p>
          </p:txBody>
        </p:sp>
        <p:sp>
          <p:nvSpPr>
            <p:cNvPr id="26933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26933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US"/>
            </a:p>
          </p:txBody>
        </p:sp>
        <p:sp>
          <p:nvSpPr>
            <p:cNvPr id="26933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sp>
        <p:nvSpPr>
          <p:cNvPr id="269333"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933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9335"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defRPr>
            </a:lvl1pPr>
          </a:lstStyle>
          <a:p>
            <a:fld id="{FAC0FA1D-A152-48F3-966B-3C31FC6D818C}" type="datetimeFigureOut">
              <a:rPr lang="en-US"/>
              <a:pPr/>
              <a:t>9/14/2011</a:t>
            </a:fld>
            <a:endParaRPr lang="en-US"/>
          </a:p>
        </p:txBody>
      </p:sp>
      <p:sp>
        <p:nvSpPr>
          <p:cNvPr id="269336"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defRPr>
            </a:lvl1pPr>
          </a:lstStyle>
          <a:p>
            <a:endParaRPr lang="en-US"/>
          </a:p>
        </p:txBody>
      </p:sp>
      <p:sp>
        <p:nvSpPr>
          <p:cNvPr id="269337"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defRPr>
            </a:lvl1pPr>
          </a:lstStyle>
          <a:p>
            <a:fld id="{A1CD61ED-AB47-4210-8880-FF1A0F6C62D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863" r:id="rId1"/>
    <p:sldLayoutId id="2147483955" r:id="rId2"/>
    <p:sldLayoutId id="2147483956" r:id="rId3"/>
    <p:sldLayoutId id="2147483957" r:id="rId4"/>
    <p:sldLayoutId id="2147483958" r:id="rId5"/>
    <p:sldLayoutId id="2147483959" r:id="rId6"/>
    <p:sldLayoutId id="2147483960" r:id="rId7"/>
    <p:sldLayoutId id="2147483961" r:id="rId8"/>
    <p:sldLayoutId id="2147483962" r:id="rId9"/>
    <p:sldLayoutId id="2147483963" r:id="rId10"/>
    <p:sldLayoutId id="2147483964" r:id="rId11"/>
  </p:sldLayoutIdLst>
  <p:transition spd="slow">
    <p:random/>
  </p:transition>
  <p:timing>
    <p:tnLst>
      <p:par>
        <p:cTn id="1" dur="indefinite" restart="never" nodeType="tmRoot"/>
      </p:par>
    </p:tnLst>
  </p:timing>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2700000" scaled="1"/>
        </a:gradFill>
        <a:effectLst/>
      </p:bgPr>
    </p:bg>
    <p:spTree>
      <p:nvGrpSpPr>
        <p:cNvPr id="1" name=""/>
        <p:cNvGrpSpPr/>
        <p:nvPr/>
      </p:nvGrpSpPr>
      <p:grpSpPr>
        <a:xfrm>
          <a:off x="0" y="0"/>
          <a:ext cx="0" cy="0"/>
          <a:chOff x="0" y="0"/>
          <a:chExt cx="0" cy="0"/>
        </a:xfrm>
      </p:grpSpPr>
      <p:grpSp>
        <p:nvGrpSpPr>
          <p:cNvPr id="274434" name="Group 2"/>
          <p:cNvGrpSpPr>
            <a:grpSpLocks/>
          </p:cNvGrpSpPr>
          <p:nvPr/>
        </p:nvGrpSpPr>
        <p:grpSpPr bwMode="auto">
          <a:xfrm>
            <a:off x="-496888" y="1308100"/>
            <a:ext cx="10429876" cy="5908675"/>
            <a:chOff x="-313" y="824"/>
            <a:chExt cx="6570" cy="3722"/>
          </a:xfrm>
        </p:grpSpPr>
        <p:sp>
          <p:nvSpPr>
            <p:cNvPr id="274435" name="Rectangle 3"/>
            <p:cNvSpPr>
              <a:spLocks noChangeArrowheads="1"/>
            </p:cNvSpPr>
            <p:nvPr userDrawn="1"/>
          </p:nvSpPr>
          <p:spPr bwMode="hidden">
            <a:xfrm rot="20798144" flipV="1">
              <a:off x="-14" y="1033"/>
              <a:ext cx="1744"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36" name="Rectangle 4"/>
            <p:cNvSpPr>
              <a:spLocks noChangeArrowheads="1"/>
            </p:cNvSpPr>
            <p:nvPr userDrawn="1"/>
          </p:nvSpPr>
          <p:spPr bwMode="hidden">
            <a:xfrm rot="20774366" flipV="1">
              <a:off x="-24" y="1127"/>
              <a:ext cx="203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37" name="Rectangle 5"/>
            <p:cNvSpPr>
              <a:spLocks noChangeArrowheads="1"/>
            </p:cNvSpPr>
            <p:nvPr userDrawn="1"/>
          </p:nvSpPr>
          <p:spPr bwMode="hidden">
            <a:xfrm rot="20757421" flipV="1">
              <a:off x="-27" y="1198"/>
              <a:ext cx="224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38" name="Rectangle 6"/>
            <p:cNvSpPr>
              <a:spLocks noChangeArrowheads="1"/>
            </p:cNvSpPr>
            <p:nvPr userDrawn="1"/>
          </p:nvSpPr>
          <p:spPr bwMode="hidden">
            <a:xfrm rot="20684206" flipV="1">
              <a:off x="-43" y="1283"/>
              <a:ext cx="2476"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39" name="Rectangle 7"/>
            <p:cNvSpPr>
              <a:spLocks noChangeArrowheads="1"/>
            </p:cNvSpPr>
            <p:nvPr userDrawn="1"/>
          </p:nvSpPr>
          <p:spPr bwMode="hidden">
            <a:xfrm rot="20631226" flipV="1">
              <a:off x="-51" y="1397"/>
              <a:ext cx="2770"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40" name="Rectangle 8"/>
            <p:cNvSpPr>
              <a:spLocks noChangeArrowheads="1"/>
            </p:cNvSpPr>
            <p:nvPr userDrawn="1"/>
          </p:nvSpPr>
          <p:spPr bwMode="hidden">
            <a:xfrm rot="20554235" flipV="1">
              <a:off x="-65" y="1523"/>
              <a:ext cx="3058"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41" name="Rectangle 9"/>
            <p:cNvSpPr>
              <a:spLocks noChangeArrowheads="1"/>
            </p:cNvSpPr>
            <p:nvPr userDrawn="1"/>
          </p:nvSpPr>
          <p:spPr bwMode="hidden">
            <a:xfrm rot="20466593" flipV="1">
              <a:off x="-93" y="1694"/>
              <a:ext cx="3403" cy="6"/>
            </a:xfrm>
            <a:prstGeom prst="rect">
              <a:avLst/>
            </a:prstGeom>
            <a:gradFill rotWithShape="0">
              <a:gsLst>
                <a:gs pos="0">
                  <a:schemeClr val="bg1">
                    <a:gamma/>
                    <a:shade val="90980"/>
                    <a:invGamma/>
                  </a:schemeClr>
                </a:gs>
                <a:gs pos="100000">
                  <a:schemeClr val="bg1"/>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42" name="Rectangle 10"/>
            <p:cNvSpPr>
              <a:spLocks noChangeArrowheads="1"/>
            </p:cNvSpPr>
            <p:nvPr userDrawn="1"/>
          </p:nvSpPr>
          <p:spPr bwMode="hidden">
            <a:xfrm rot="20343219" flipV="1">
              <a:off x="-99" y="1863"/>
              <a:ext cx="3749" cy="6"/>
            </a:xfrm>
            <a:prstGeom prst="rect">
              <a:avLst/>
            </a:prstGeom>
            <a:gradFill rotWithShape="0">
              <a:gsLst>
                <a:gs pos="0">
                  <a:schemeClr val="bg1"/>
                </a:gs>
                <a:gs pos="100000">
                  <a:schemeClr val="bg1">
                    <a:gamma/>
                    <a:shade val="84706"/>
                    <a:invGamma/>
                  </a:schemeClr>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43" name="Rectangle 11"/>
            <p:cNvSpPr>
              <a:spLocks noChangeArrowheads="1"/>
            </p:cNvSpPr>
            <p:nvPr userDrawn="1"/>
          </p:nvSpPr>
          <p:spPr bwMode="hidden">
            <a:xfrm rot="20211065" flipV="1">
              <a:off x="-165" y="2053"/>
              <a:ext cx="4209" cy="6"/>
            </a:xfrm>
            <a:prstGeom prst="rect">
              <a:avLst/>
            </a:prstGeom>
            <a:gradFill rotWithShape="0">
              <a:gsLst>
                <a:gs pos="0">
                  <a:schemeClr val="bg1"/>
                </a:gs>
                <a:gs pos="100000">
                  <a:schemeClr val="bg1">
                    <a:gamma/>
                    <a:shade val="75686"/>
                    <a:invGamma/>
                  </a:schemeClr>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44" name="Rectangle 12"/>
            <p:cNvSpPr>
              <a:spLocks noChangeArrowheads="1"/>
            </p:cNvSpPr>
            <p:nvPr userDrawn="1"/>
          </p:nvSpPr>
          <p:spPr bwMode="hidden">
            <a:xfrm rot="20102912" flipV="1">
              <a:off x="-214" y="2289"/>
              <a:ext cx="4612"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45" name="Rectangle 13"/>
            <p:cNvSpPr>
              <a:spLocks noChangeArrowheads="1"/>
            </p:cNvSpPr>
            <p:nvPr userDrawn="1"/>
          </p:nvSpPr>
          <p:spPr bwMode="hidden">
            <a:xfrm rot="19923405" flipV="1">
              <a:off x="-313" y="2617"/>
              <a:ext cx="5200"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46" name="Rectangle 14"/>
            <p:cNvSpPr>
              <a:spLocks noChangeArrowheads="1"/>
            </p:cNvSpPr>
            <p:nvPr userDrawn="1"/>
          </p:nvSpPr>
          <p:spPr bwMode="hidden">
            <a:xfrm rot="19686284" flipV="1">
              <a:off x="9" y="2881"/>
              <a:ext cx="5401" cy="6"/>
            </a:xfrm>
            <a:prstGeom prst="rect">
              <a:avLst/>
            </a:prstGeom>
            <a:gradFill rotWithShape="0">
              <a:gsLst>
                <a:gs pos="0">
                  <a:schemeClr val="bg1"/>
                </a:gs>
                <a:gs pos="100000">
                  <a:schemeClr val="bg1">
                    <a:gamma/>
                    <a:shade val="46275"/>
                    <a:invGamma/>
                  </a:schemeClr>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47" name="Rectangle 15"/>
            <p:cNvSpPr>
              <a:spLocks noChangeArrowheads="1"/>
            </p:cNvSpPr>
            <p:nvPr userDrawn="1"/>
          </p:nvSpPr>
          <p:spPr bwMode="hidden">
            <a:xfrm rot="19383534" flipV="1">
              <a:off x="1319" y="2928"/>
              <a:ext cx="4612" cy="6"/>
            </a:xfrm>
            <a:prstGeom prst="rect">
              <a:avLst/>
            </a:prstGeom>
            <a:gradFill rotWithShape="0">
              <a:gsLst>
                <a:gs pos="0">
                  <a:schemeClr val="bg1"/>
                </a:gs>
                <a:gs pos="100000">
                  <a:schemeClr val="bg1">
                    <a:gamma/>
                    <a:shade val="30196"/>
                    <a:invGamma/>
                  </a:schemeClr>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48" name="Rectangle 16"/>
            <p:cNvSpPr>
              <a:spLocks noChangeArrowheads="1"/>
            </p:cNvSpPr>
            <p:nvPr userDrawn="1"/>
          </p:nvSpPr>
          <p:spPr bwMode="hidden">
            <a:xfrm rot="18994182" flipV="1">
              <a:off x="2681" y="3071"/>
              <a:ext cx="3576" cy="6"/>
            </a:xfrm>
            <a:prstGeom prst="rect">
              <a:avLst/>
            </a:prstGeom>
            <a:gradFill rotWithShape="0">
              <a:gsLst>
                <a:gs pos="0">
                  <a:schemeClr val="bg1"/>
                </a:gs>
                <a:gs pos="100000">
                  <a:schemeClr val="bg1">
                    <a:gamma/>
                    <a:shade val="3137"/>
                    <a:invGamma/>
                  </a:schemeClr>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49" name="Rectangle 17"/>
            <p:cNvSpPr>
              <a:spLocks noChangeArrowheads="1"/>
            </p:cNvSpPr>
            <p:nvPr userDrawn="1"/>
          </p:nvSpPr>
          <p:spPr bwMode="hidden">
            <a:xfrm rot="18603245" flipV="1">
              <a:off x="4052" y="3504"/>
              <a:ext cx="2079"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US" sz="1800">
                <a:effectLst>
                  <a:outerShdw blurRad="38100" dist="38100" dir="2700000" algn="tl">
                    <a:srgbClr val="000000"/>
                  </a:outerShdw>
                </a:effectLst>
                <a:latin typeface="Arial" charset="0"/>
              </a:endParaRPr>
            </a:p>
          </p:txBody>
        </p:sp>
        <p:sp>
          <p:nvSpPr>
            <p:cNvPr id="274450" name="Rectangle 18"/>
            <p:cNvSpPr>
              <a:spLocks noChangeArrowheads="1"/>
            </p:cNvSpPr>
            <p:nvPr userDrawn="1"/>
          </p:nvSpPr>
          <p:spPr bwMode="hidden">
            <a:xfrm rot="39991575" flipH="1" flipV="1">
              <a:off x="5368" y="4167"/>
              <a:ext cx="501" cy="6"/>
            </a:xfrm>
            <a:prstGeom prst="rect">
              <a:avLst/>
            </a:prstGeom>
            <a:gradFill rotWithShape="0">
              <a:gsLst>
                <a:gs pos="0">
                  <a:schemeClr val="bg1"/>
                </a:gs>
                <a:gs pos="100000">
                  <a:schemeClr val="bg1">
                    <a:gamma/>
                    <a:shade val="0"/>
                    <a:invGamma/>
                  </a:schemeClr>
                </a:gs>
              </a:gsLst>
              <a:lin ang="2700000" scaled="1"/>
            </a:gradFill>
            <a:ln w="9525">
              <a:noFill/>
              <a:miter lim="800000"/>
              <a:headEnd/>
              <a:tailEnd/>
            </a:ln>
            <a:effectLst/>
          </p:spPr>
          <p:txBody>
            <a:bodyPr rot="10800000" vert="eaVert"/>
            <a:lstStyle/>
            <a:p>
              <a:pPr algn="ctr"/>
              <a:endParaRPr lang="en-US" sz="1800">
                <a:effectLst>
                  <a:outerShdw blurRad="38100" dist="38100" dir="2700000" algn="tl">
                    <a:srgbClr val="000000"/>
                  </a:outerShdw>
                </a:effectLst>
                <a:latin typeface="Arial" charset="0"/>
              </a:endParaRPr>
            </a:p>
          </p:txBody>
        </p:sp>
        <p:sp>
          <p:nvSpPr>
            <p:cNvPr id="274451" name="Rectangle 19"/>
            <p:cNvSpPr>
              <a:spLocks noChangeArrowheads="1"/>
            </p:cNvSpPr>
            <p:nvPr userDrawn="1"/>
          </p:nvSpPr>
          <p:spPr bwMode="hidden">
            <a:xfrm rot="-20541361">
              <a:off x="-146" y="2360"/>
              <a:ext cx="6046"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a:lstStyle/>
            <a:p>
              <a:pPr algn="ctr"/>
              <a:endParaRPr lang="en-US" sz="1800">
                <a:effectLst>
                  <a:outerShdw blurRad="38100" dist="38100" dir="2700000" algn="tl">
                    <a:srgbClr val="000000"/>
                  </a:outerShdw>
                </a:effectLst>
                <a:latin typeface="Arial" charset="0"/>
              </a:endParaRPr>
            </a:p>
          </p:txBody>
        </p:sp>
        <p:sp>
          <p:nvSpPr>
            <p:cNvPr id="274452" name="Rectangle 20"/>
            <p:cNvSpPr>
              <a:spLocks noChangeArrowheads="1"/>
            </p:cNvSpPr>
            <p:nvPr userDrawn="1"/>
          </p:nvSpPr>
          <p:spPr bwMode="hidden">
            <a:xfrm rot="-20036206">
              <a:off x="-198" y="3396"/>
              <a:ext cx="4142"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US" sz="1800">
                <a:effectLst>
                  <a:outerShdw blurRad="38100" dist="38100" dir="2700000" algn="tl">
                    <a:srgbClr val="000000"/>
                  </a:outerShdw>
                </a:effectLst>
                <a:latin typeface="Arial" charset="0"/>
              </a:endParaRPr>
            </a:p>
          </p:txBody>
        </p:sp>
        <p:sp>
          <p:nvSpPr>
            <p:cNvPr id="274453" name="Rectangle 21"/>
            <p:cNvSpPr>
              <a:spLocks noChangeArrowheads="1"/>
            </p:cNvSpPr>
            <p:nvPr userDrawn="1"/>
          </p:nvSpPr>
          <p:spPr bwMode="hidden">
            <a:xfrm rot="1732981">
              <a:off x="-165" y="3624"/>
              <a:ext cx="2804" cy="6"/>
            </a:xfrm>
            <a:prstGeom prst="rect">
              <a:avLst/>
            </a:prstGeom>
            <a:gradFill rotWithShape="0">
              <a:gsLst>
                <a:gs pos="0">
                  <a:schemeClr val="bg1"/>
                </a:gs>
                <a:gs pos="100000">
                  <a:schemeClr val="bg1">
                    <a:gamma/>
                    <a:shade val="63529"/>
                    <a:invGamma/>
                  </a:schemeClr>
                </a:gs>
              </a:gsLst>
              <a:lin ang="2700000" scaled="1"/>
            </a:gradFill>
            <a:ln w="9525">
              <a:noFill/>
              <a:miter lim="800000"/>
              <a:headEnd/>
              <a:tailEnd/>
            </a:ln>
            <a:effectLst/>
          </p:spPr>
          <p:txBody>
            <a:bodyPr/>
            <a:lstStyle/>
            <a:p>
              <a:pPr algn="ctr"/>
              <a:endParaRPr lang="en-US" sz="1800">
                <a:effectLst>
                  <a:outerShdw blurRad="38100" dist="38100" dir="2700000" algn="tl">
                    <a:srgbClr val="000000"/>
                  </a:outerShdw>
                </a:effectLst>
                <a:latin typeface="Arial" charset="0"/>
              </a:endParaRPr>
            </a:p>
          </p:txBody>
        </p:sp>
        <p:sp>
          <p:nvSpPr>
            <p:cNvPr id="274454" name="Rectangle 22"/>
            <p:cNvSpPr>
              <a:spLocks noChangeArrowheads="1"/>
            </p:cNvSpPr>
            <p:nvPr userDrawn="1"/>
          </p:nvSpPr>
          <p:spPr bwMode="hidden">
            <a:xfrm rot="1969083">
              <a:off x="-110" y="3922"/>
              <a:ext cx="1400" cy="6"/>
            </a:xfrm>
            <a:prstGeom prst="rect">
              <a:avLst/>
            </a:prstGeom>
            <a:gradFill rotWithShape="0">
              <a:gsLst>
                <a:gs pos="0">
                  <a:schemeClr val="bg1"/>
                </a:gs>
                <a:gs pos="100000">
                  <a:schemeClr val="bg1">
                    <a:gamma/>
                    <a:shade val="69804"/>
                    <a:invGamma/>
                  </a:schemeClr>
                </a:gs>
              </a:gsLst>
              <a:lin ang="2700000" scaled="1"/>
            </a:gradFill>
            <a:ln w="9525">
              <a:noFill/>
              <a:miter lim="800000"/>
              <a:headEnd/>
              <a:tailEnd/>
            </a:ln>
            <a:effectLst/>
          </p:spPr>
          <p:txBody>
            <a:bodyPr/>
            <a:lstStyle/>
            <a:p>
              <a:pPr algn="ctr"/>
              <a:endParaRPr lang="en-US" sz="1800">
                <a:effectLst>
                  <a:outerShdw blurRad="38100" dist="38100" dir="2700000" algn="tl">
                    <a:srgbClr val="000000"/>
                  </a:outerShdw>
                </a:effectLst>
                <a:latin typeface="Arial" charset="0"/>
              </a:endParaRPr>
            </a:p>
          </p:txBody>
        </p:sp>
        <p:sp>
          <p:nvSpPr>
            <p:cNvPr id="274455" name="Rectangle 23"/>
            <p:cNvSpPr>
              <a:spLocks noChangeArrowheads="1"/>
            </p:cNvSpPr>
            <p:nvPr userDrawn="1"/>
          </p:nvSpPr>
          <p:spPr bwMode="hidden">
            <a:xfrm rot="-20213826">
              <a:off x="-216" y="3221"/>
              <a:ext cx="5477" cy="6"/>
            </a:xfrm>
            <a:prstGeom prst="rect">
              <a:avLst/>
            </a:prstGeom>
            <a:gradFill rotWithShape="0">
              <a:gsLst>
                <a:gs pos="0">
                  <a:schemeClr val="bg1"/>
                </a:gs>
                <a:gs pos="100000">
                  <a:schemeClr val="bg1">
                    <a:gamma/>
                    <a:shade val="48627"/>
                    <a:invGamma/>
                  </a:schemeClr>
                </a:gs>
              </a:gsLst>
              <a:lin ang="2700000" scaled="1"/>
            </a:gradFill>
            <a:ln w="9525">
              <a:noFill/>
              <a:miter lim="800000"/>
              <a:headEnd/>
              <a:tailEnd/>
            </a:ln>
            <a:effectLst/>
          </p:spPr>
          <p:txBody>
            <a:bodyPr/>
            <a:lstStyle/>
            <a:p>
              <a:pPr algn="ctr"/>
              <a:endParaRPr lang="en-US" sz="1800">
                <a:effectLst>
                  <a:outerShdw blurRad="38100" dist="38100" dir="2700000" algn="tl">
                    <a:srgbClr val="000000"/>
                  </a:outerShdw>
                </a:effectLst>
                <a:latin typeface="Arial" charset="0"/>
              </a:endParaRPr>
            </a:p>
          </p:txBody>
        </p:sp>
        <p:sp>
          <p:nvSpPr>
            <p:cNvPr id="274456" name="Rectangle 24"/>
            <p:cNvSpPr>
              <a:spLocks noChangeArrowheads="1"/>
            </p:cNvSpPr>
            <p:nvPr userDrawn="1"/>
          </p:nvSpPr>
          <p:spPr bwMode="hidden">
            <a:xfrm rot="22583969">
              <a:off x="-115" y="2129"/>
              <a:ext cx="6016" cy="6"/>
            </a:xfrm>
            <a:prstGeom prst="rect">
              <a:avLst/>
            </a:prstGeom>
            <a:gradFill rotWithShape="0">
              <a:gsLst>
                <a:gs pos="0">
                  <a:schemeClr val="bg1"/>
                </a:gs>
                <a:gs pos="100000">
                  <a:schemeClr val="bg1">
                    <a:gamma/>
                    <a:shade val="57647"/>
                    <a:invGamma/>
                  </a:schemeClr>
                </a:gs>
              </a:gsLst>
              <a:lin ang="0" scaled="1"/>
            </a:gradFill>
            <a:ln w="9525">
              <a:noFill/>
              <a:miter lim="800000"/>
              <a:headEnd/>
              <a:tailEnd/>
            </a:ln>
            <a:effectLst/>
          </p:spPr>
          <p:txBody>
            <a:bodyPr/>
            <a:lstStyle/>
            <a:p>
              <a:pPr algn="ctr"/>
              <a:endParaRPr lang="en-US" sz="1800">
                <a:effectLst>
                  <a:outerShdw blurRad="38100" dist="38100" dir="2700000" algn="tl">
                    <a:srgbClr val="000000"/>
                  </a:outerShdw>
                </a:effectLst>
                <a:latin typeface="Arial" charset="0"/>
              </a:endParaRPr>
            </a:p>
          </p:txBody>
        </p:sp>
        <p:sp>
          <p:nvSpPr>
            <p:cNvPr id="274457" name="Rectangle 25"/>
            <p:cNvSpPr>
              <a:spLocks noChangeArrowheads="1"/>
            </p:cNvSpPr>
            <p:nvPr userDrawn="1"/>
          </p:nvSpPr>
          <p:spPr bwMode="hidden">
            <a:xfrm rot="930109" flipV="1">
              <a:off x="80" y="1946"/>
              <a:ext cx="575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58" name="Rectangle 26"/>
            <p:cNvSpPr>
              <a:spLocks noChangeArrowheads="1"/>
            </p:cNvSpPr>
            <p:nvPr userDrawn="1"/>
          </p:nvSpPr>
          <p:spPr bwMode="hidden">
            <a:xfrm rot="-20731987">
              <a:off x="374" y="1802"/>
              <a:ext cx="5475"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sz="1800">
                <a:effectLst>
                  <a:outerShdw blurRad="38100" dist="38100" dir="2700000" algn="tl">
                    <a:srgbClr val="000000"/>
                  </a:outerShdw>
                </a:effectLst>
                <a:latin typeface="Arial" charset="0"/>
              </a:endParaRPr>
            </a:p>
          </p:txBody>
        </p:sp>
        <p:sp>
          <p:nvSpPr>
            <p:cNvPr id="274459" name="Rectangle 27"/>
            <p:cNvSpPr>
              <a:spLocks noChangeArrowheads="1"/>
            </p:cNvSpPr>
            <p:nvPr userDrawn="1"/>
          </p:nvSpPr>
          <p:spPr bwMode="hidden">
            <a:xfrm rot="-64024402">
              <a:off x="848" y="1582"/>
              <a:ext cx="4976"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sz="1800">
                <a:effectLst>
                  <a:outerShdw blurRad="38100" dist="38100" dir="2700000" algn="tl">
                    <a:srgbClr val="000000"/>
                  </a:outerShdw>
                </a:effectLst>
                <a:latin typeface="Arial" charset="0"/>
              </a:endParaRPr>
            </a:p>
          </p:txBody>
        </p:sp>
        <p:sp>
          <p:nvSpPr>
            <p:cNvPr id="274460" name="Rectangle 28"/>
            <p:cNvSpPr>
              <a:spLocks noChangeArrowheads="1"/>
            </p:cNvSpPr>
            <p:nvPr userDrawn="1"/>
          </p:nvSpPr>
          <p:spPr bwMode="hidden">
            <a:xfrm rot="-42464612">
              <a:off x="1053" y="1476"/>
              <a:ext cx="4759"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a:lstStyle/>
            <a:p>
              <a:pPr algn="ctr"/>
              <a:endParaRPr lang="en-US" sz="1800">
                <a:effectLst>
                  <a:outerShdw blurRad="38100" dist="38100" dir="2700000" algn="tl">
                    <a:srgbClr val="000000"/>
                  </a:outerShdw>
                </a:effectLst>
                <a:latin typeface="Arial" charset="0"/>
              </a:endParaRPr>
            </a:p>
          </p:txBody>
        </p:sp>
        <p:sp>
          <p:nvSpPr>
            <p:cNvPr id="274461" name="Rectangle 29"/>
            <p:cNvSpPr>
              <a:spLocks noChangeArrowheads="1"/>
            </p:cNvSpPr>
            <p:nvPr userDrawn="1"/>
          </p:nvSpPr>
          <p:spPr bwMode="hidden">
            <a:xfrm rot="-20907336">
              <a:off x="1244" y="1377"/>
              <a:ext cx="4557"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a:lstStyle/>
            <a:p>
              <a:pPr algn="ctr"/>
              <a:endParaRPr lang="en-US" sz="1800">
                <a:effectLst>
                  <a:outerShdw blurRad="38100" dist="38100" dir="2700000" algn="tl">
                    <a:srgbClr val="000000"/>
                  </a:outerShdw>
                </a:effectLst>
                <a:latin typeface="Arial" charset="0"/>
              </a:endParaRPr>
            </a:p>
          </p:txBody>
        </p:sp>
        <p:sp>
          <p:nvSpPr>
            <p:cNvPr id="274462" name="Rectangle 30"/>
            <p:cNvSpPr>
              <a:spLocks noChangeArrowheads="1"/>
            </p:cNvSpPr>
            <p:nvPr userDrawn="1"/>
          </p:nvSpPr>
          <p:spPr bwMode="hidden">
            <a:xfrm rot="655690" flipV="1">
              <a:off x="1487" y="1305"/>
              <a:ext cx="431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63" name="Rectangle 31"/>
            <p:cNvSpPr>
              <a:spLocks noChangeArrowheads="1"/>
            </p:cNvSpPr>
            <p:nvPr userDrawn="1"/>
          </p:nvSpPr>
          <p:spPr bwMode="hidden">
            <a:xfrm rot="636921" flipV="1">
              <a:off x="1650" y="1218"/>
              <a:ext cx="4154" cy="6"/>
            </a:xfrm>
            <a:prstGeom prst="rect">
              <a:avLst/>
            </a:prstGeom>
            <a:gradFill rotWithShape="0">
              <a:gsLst>
                <a:gs pos="0">
                  <a:schemeClr val="bg1"/>
                </a:gs>
                <a:gs pos="100000">
                  <a:schemeClr val="bg1">
                    <a:gamma/>
                    <a:shade val="66667"/>
                    <a:invGamma/>
                  </a:schemeClr>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64" name="Rectangle 32"/>
            <p:cNvSpPr>
              <a:spLocks noChangeArrowheads="1"/>
            </p:cNvSpPr>
            <p:nvPr userDrawn="1"/>
          </p:nvSpPr>
          <p:spPr bwMode="hidden">
            <a:xfrm rot="803987" flipV="1">
              <a:off x="611" y="1684"/>
              <a:ext cx="5204" cy="6"/>
            </a:xfrm>
            <a:prstGeom prst="rect">
              <a:avLst/>
            </a:prstGeom>
            <a:gradFill rotWithShape="0">
              <a:gsLst>
                <a:gs pos="0">
                  <a:schemeClr val="bg1"/>
                </a:gs>
                <a:gs pos="100000">
                  <a:schemeClr val="bg1">
                    <a:gamma/>
                    <a:shade val="60784"/>
                    <a:invGamma/>
                  </a:schemeClr>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65" name="Rectangle 33"/>
            <p:cNvSpPr>
              <a:spLocks noChangeArrowheads="1"/>
            </p:cNvSpPr>
            <p:nvPr userDrawn="1"/>
          </p:nvSpPr>
          <p:spPr bwMode="hidden">
            <a:xfrm rot="1273217" flipV="1">
              <a:off x="-204" y="2976"/>
              <a:ext cx="6150" cy="6"/>
            </a:xfrm>
            <a:prstGeom prst="rect">
              <a:avLst/>
            </a:prstGeom>
            <a:gradFill rotWithShape="0">
              <a:gsLst>
                <a:gs pos="0">
                  <a:schemeClr val="bg1"/>
                </a:gs>
                <a:gs pos="100000">
                  <a:schemeClr val="bg1">
                    <a:gamma/>
                    <a:shade val="54510"/>
                    <a:invGamma/>
                  </a:schemeClr>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66" name="Rectangle 34"/>
            <p:cNvSpPr>
              <a:spLocks noChangeArrowheads="1"/>
            </p:cNvSpPr>
            <p:nvPr userDrawn="1"/>
          </p:nvSpPr>
          <p:spPr bwMode="hidden">
            <a:xfrm rot="1169729" flipV="1">
              <a:off x="-174" y="2663"/>
              <a:ext cx="6104" cy="6"/>
            </a:xfrm>
            <a:prstGeom prst="rect">
              <a:avLst/>
            </a:prstGeom>
            <a:gradFill rotWithShape="0">
              <a:gsLst>
                <a:gs pos="0">
                  <a:schemeClr val="bg1"/>
                </a:gs>
                <a:gs pos="100000">
                  <a:schemeClr val="bg1">
                    <a:gamma/>
                    <a:shade val="51373"/>
                    <a:invGamma/>
                  </a:schemeClr>
                </a:gs>
              </a:gsLst>
              <a:lin ang="2700000" scaled="1"/>
            </a:gradFill>
            <a:ln w="9525">
              <a:noFill/>
              <a:miter lim="800000"/>
              <a:headEnd/>
              <a:tailEnd/>
            </a:ln>
            <a:effectLst/>
          </p:spPr>
          <p:txBody>
            <a:bodyPr rot="10800000"/>
            <a:lstStyle/>
            <a:p>
              <a:pPr algn="ctr"/>
              <a:endParaRPr lang="en-US" sz="1800">
                <a:effectLst>
                  <a:outerShdw blurRad="38100" dist="38100" dir="2700000" algn="tl">
                    <a:srgbClr val="000000"/>
                  </a:outerShdw>
                </a:effectLst>
                <a:latin typeface="Arial" charset="0"/>
              </a:endParaRPr>
            </a:p>
          </p:txBody>
        </p:sp>
        <p:sp>
          <p:nvSpPr>
            <p:cNvPr id="274467" name="Oval 35"/>
            <p:cNvSpPr>
              <a:spLocks noChangeArrowheads="1"/>
            </p:cNvSpPr>
            <p:nvPr/>
          </p:nvSpPr>
          <p:spPr bwMode="hidden">
            <a:xfrm>
              <a:off x="740" y="3359"/>
              <a:ext cx="168" cy="9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4468" name="Oval 36"/>
            <p:cNvSpPr>
              <a:spLocks noChangeArrowheads="1"/>
            </p:cNvSpPr>
            <p:nvPr/>
          </p:nvSpPr>
          <p:spPr bwMode="hidden">
            <a:xfrm>
              <a:off x="236" y="3074"/>
              <a:ext cx="168" cy="9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4469" name="Oval 37"/>
            <p:cNvSpPr>
              <a:spLocks noChangeArrowheads="1"/>
            </p:cNvSpPr>
            <p:nvPr/>
          </p:nvSpPr>
          <p:spPr bwMode="hidden">
            <a:xfrm>
              <a:off x="159" y="3652"/>
              <a:ext cx="196" cy="106"/>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4470" name="Oval 38"/>
            <p:cNvSpPr>
              <a:spLocks noChangeArrowheads="1"/>
            </p:cNvSpPr>
            <p:nvPr/>
          </p:nvSpPr>
          <p:spPr bwMode="hidden">
            <a:xfrm>
              <a:off x="2077" y="2661"/>
              <a:ext cx="156" cy="8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4471" name="Oval 39"/>
            <p:cNvSpPr>
              <a:spLocks noChangeArrowheads="1"/>
            </p:cNvSpPr>
            <p:nvPr/>
          </p:nvSpPr>
          <p:spPr bwMode="hidden">
            <a:xfrm>
              <a:off x="1223" y="3076"/>
              <a:ext cx="168" cy="9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4472" name="Oval 40"/>
            <p:cNvSpPr>
              <a:spLocks noChangeArrowheads="1"/>
            </p:cNvSpPr>
            <p:nvPr/>
          </p:nvSpPr>
          <p:spPr bwMode="hidden">
            <a:xfrm>
              <a:off x="1686" y="2857"/>
              <a:ext cx="156" cy="9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4473" name="Oval 41"/>
            <p:cNvSpPr>
              <a:spLocks noChangeArrowheads="1"/>
            </p:cNvSpPr>
            <p:nvPr/>
          </p:nvSpPr>
          <p:spPr bwMode="hidden">
            <a:xfrm>
              <a:off x="750" y="2839"/>
              <a:ext cx="151"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4474" name="Oval 42"/>
            <p:cNvSpPr>
              <a:spLocks noChangeArrowheads="1"/>
            </p:cNvSpPr>
            <p:nvPr/>
          </p:nvSpPr>
          <p:spPr bwMode="hidden">
            <a:xfrm>
              <a:off x="367" y="2656"/>
              <a:ext cx="150" cy="84"/>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4475" name="Oval 43"/>
            <p:cNvSpPr>
              <a:spLocks noChangeArrowheads="1"/>
            </p:cNvSpPr>
            <p:nvPr/>
          </p:nvSpPr>
          <p:spPr bwMode="hidden">
            <a:xfrm>
              <a:off x="1172" y="2642"/>
              <a:ext cx="156" cy="8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4476" name="Oval 44"/>
            <p:cNvSpPr>
              <a:spLocks noChangeArrowheads="1"/>
            </p:cNvSpPr>
            <p:nvPr/>
          </p:nvSpPr>
          <p:spPr bwMode="hidden">
            <a:xfrm>
              <a:off x="2401" y="2485"/>
              <a:ext cx="156" cy="83"/>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4477" name="Oval 45"/>
            <p:cNvSpPr>
              <a:spLocks noChangeArrowheads="1"/>
            </p:cNvSpPr>
            <p:nvPr/>
          </p:nvSpPr>
          <p:spPr bwMode="hidden">
            <a:xfrm>
              <a:off x="1910" y="2314"/>
              <a:ext cx="134" cy="73"/>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4478" name="Oval 46"/>
            <p:cNvSpPr>
              <a:spLocks noChangeArrowheads="1"/>
            </p:cNvSpPr>
            <p:nvPr/>
          </p:nvSpPr>
          <p:spPr bwMode="hidden">
            <a:xfrm>
              <a:off x="2254" y="2154"/>
              <a:ext cx="134"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4479" name="Oval 47"/>
            <p:cNvSpPr>
              <a:spLocks noChangeArrowheads="1"/>
            </p:cNvSpPr>
            <p:nvPr/>
          </p:nvSpPr>
          <p:spPr bwMode="hidden">
            <a:xfrm>
              <a:off x="2742" y="2305"/>
              <a:ext cx="140" cy="72"/>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4480" name="Oval 48"/>
            <p:cNvSpPr>
              <a:spLocks noChangeArrowheads="1"/>
            </p:cNvSpPr>
            <p:nvPr/>
          </p:nvSpPr>
          <p:spPr bwMode="hidden">
            <a:xfrm>
              <a:off x="2812" y="1898"/>
              <a:ext cx="129"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4481" name="Oval 49"/>
            <p:cNvSpPr>
              <a:spLocks noChangeArrowheads="1"/>
            </p:cNvSpPr>
            <p:nvPr/>
          </p:nvSpPr>
          <p:spPr bwMode="hidden">
            <a:xfrm>
              <a:off x="3721" y="1792"/>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4482" name="Oval 50"/>
            <p:cNvSpPr>
              <a:spLocks noChangeArrowheads="1"/>
            </p:cNvSpPr>
            <p:nvPr/>
          </p:nvSpPr>
          <p:spPr bwMode="hidden">
            <a:xfrm>
              <a:off x="3528" y="1896"/>
              <a:ext cx="128" cy="61"/>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4483" name="Oval 51"/>
            <p:cNvSpPr>
              <a:spLocks noChangeArrowheads="1"/>
            </p:cNvSpPr>
            <p:nvPr/>
          </p:nvSpPr>
          <p:spPr bwMode="hidden">
            <a:xfrm>
              <a:off x="3064" y="1778"/>
              <a:ext cx="128" cy="6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4484" name="Oval 52"/>
            <p:cNvSpPr>
              <a:spLocks noChangeArrowheads="1"/>
            </p:cNvSpPr>
            <p:nvPr/>
          </p:nvSpPr>
          <p:spPr bwMode="hidden">
            <a:xfrm>
              <a:off x="3277" y="2024"/>
              <a:ext cx="134" cy="73"/>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274485" name="Oval 53"/>
            <p:cNvSpPr>
              <a:spLocks noChangeArrowheads="1"/>
            </p:cNvSpPr>
            <p:nvPr/>
          </p:nvSpPr>
          <p:spPr bwMode="hidden">
            <a:xfrm>
              <a:off x="3027" y="2160"/>
              <a:ext cx="133" cy="61"/>
            </a:xfrm>
            <a:prstGeom prst="ellipse">
              <a:avLst/>
            </a:prstGeom>
            <a:gradFill rotWithShape="0">
              <a:gsLst>
                <a:gs pos="0">
                  <a:schemeClr val="bg1"/>
                </a:gs>
                <a:gs pos="100000">
                  <a:schemeClr val="bg1">
                    <a:gamma/>
                    <a:shade val="60784"/>
                    <a:invGamma/>
                  </a:schemeClr>
                </a:gs>
              </a:gsLst>
              <a:lin ang="2700000" scaled="1"/>
            </a:gradFill>
            <a:ln w="9525">
              <a:noFill/>
              <a:round/>
              <a:headEnd/>
              <a:tailEnd/>
            </a:ln>
            <a:effectLst/>
          </p:spPr>
          <p:txBody>
            <a:bodyPr/>
            <a:lstStyle/>
            <a:p>
              <a:endParaRPr lang="en-US"/>
            </a:p>
          </p:txBody>
        </p:sp>
        <p:sp>
          <p:nvSpPr>
            <p:cNvPr id="274486" name="Oval 54"/>
            <p:cNvSpPr>
              <a:spLocks noChangeArrowheads="1"/>
            </p:cNvSpPr>
            <p:nvPr/>
          </p:nvSpPr>
          <p:spPr bwMode="hidden">
            <a:xfrm>
              <a:off x="1569" y="2453"/>
              <a:ext cx="150" cy="9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4487" name="Oval 55"/>
            <p:cNvSpPr>
              <a:spLocks noChangeArrowheads="1"/>
            </p:cNvSpPr>
            <p:nvPr/>
          </p:nvSpPr>
          <p:spPr bwMode="hidden">
            <a:xfrm>
              <a:off x="1863" y="2028"/>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4488" name="Oval 56"/>
            <p:cNvSpPr>
              <a:spLocks noChangeArrowheads="1"/>
            </p:cNvSpPr>
            <p:nvPr/>
          </p:nvSpPr>
          <p:spPr bwMode="hidden">
            <a:xfrm>
              <a:off x="1513" y="2175"/>
              <a:ext cx="139" cy="6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4489" name="Oval 57"/>
            <p:cNvSpPr>
              <a:spLocks noChangeArrowheads="1"/>
            </p:cNvSpPr>
            <p:nvPr/>
          </p:nvSpPr>
          <p:spPr bwMode="hidden">
            <a:xfrm>
              <a:off x="1191" y="2311"/>
              <a:ext cx="134" cy="72"/>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4490" name="Oval 58"/>
            <p:cNvSpPr>
              <a:spLocks noChangeArrowheads="1"/>
            </p:cNvSpPr>
            <p:nvPr/>
          </p:nvSpPr>
          <p:spPr bwMode="hidden">
            <a:xfrm>
              <a:off x="1154" y="2047"/>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4491" name="Oval 59"/>
            <p:cNvSpPr>
              <a:spLocks noChangeArrowheads="1"/>
            </p:cNvSpPr>
            <p:nvPr/>
          </p:nvSpPr>
          <p:spPr bwMode="hidden">
            <a:xfrm>
              <a:off x="1142" y="1803"/>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4492" name="Oval 60"/>
            <p:cNvSpPr>
              <a:spLocks noChangeArrowheads="1"/>
            </p:cNvSpPr>
            <p:nvPr/>
          </p:nvSpPr>
          <p:spPr bwMode="hidden">
            <a:xfrm>
              <a:off x="1500" y="1912"/>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4493" name="Oval 61"/>
            <p:cNvSpPr>
              <a:spLocks noChangeArrowheads="1"/>
            </p:cNvSpPr>
            <p:nvPr/>
          </p:nvSpPr>
          <p:spPr bwMode="hidden">
            <a:xfrm>
              <a:off x="1804" y="1801"/>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4494" name="Oval 62"/>
            <p:cNvSpPr>
              <a:spLocks noChangeArrowheads="1"/>
            </p:cNvSpPr>
            <p:nvPr/>
          </p:nvSpPr>
          <p:spPr bwMode="hidden">
            <a:xfrm>
              <a:off x="2159" y="1905"/>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4495" name="Oval 63"/>
            <p:cNvSpPr>
              <a:spLocks noChangeArrowheads="1"/>
            </p:cNvSpPr>
            <p:nvPr/>
          </p:nvSpPr>
          <p:spPr bwMode="hidden">
            <a:xfrm>
              <a:off x="2432" y="1787"/>
              <a:ext cx="128"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4496" name="Oval 64"/>
            <p:cNvSpPr>
              <a:spLocks noChangeArrowheads="1"/>
            </p:cNvSpPr>
            <p:nvPr/>
          </p:nvSpPr>
          <p:spPr bwMode="hidden">
            <a:xfrm>
              <a:off x="470" y="2032"/>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497" name="Oval 65"/>
            <p:cNvSpPr>
              <a:spLocks noChangeArrowheads="1"/>
            </p:cNvSpPr>
            <p:nvPr/>
          </p:nvSpPr>
          <p:spPr bwMode="hidden">
            <a:xfrm>
              <a:off x="68" y="2166"/>
              <a:ext cx="134" cy="73"/>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498" name="Oval 66"/>
            <p:cNvSpPr>
              <a:spLocks noChangeArrowheads="1"/>
            </p:cNvSpPr>
            <p:nvPr/>
          </p:nvSpPr>
          <p:spPr bwMode="hidden">
            <a:xfrm>
              <a:off x="798" y="1916"/>
              <a:ext cx="128" cy="6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499" name="Oval 67"/>
            <p:cNvSpPr>
              <a:spLocks noChangeArrowheads="1"/>
            </p:cNvSpPr>
            <p:nvPr/>
          </p:nvSpPr>
          <p:spPr bwMode="hidden">
            <a:xfrm>
              <a:off x="455" y="1797"/>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4500" name="Oval 68"/>
            <p:cNvSpPr>
              <a:spLocks noChangeArrowheads="1"/>
            </p:cNvSpPr>
            <p:nvPr/>
          </p:nvSpPr>
          <p:spPr bwMode="hidden">
            <a:xfrm>
              <a:off x="113" y="1901"/>
              <a:ext cx="128" cy="6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4501" name="Oval 69"/>
            <p:cNvSpPr>
              <a:spLocks noChangeArrowheads="1"/>
            </p:cNvSpPr>
            <p:nvPr/>
          </p:nvSpPr>
          <p:spPr bwMode="hidden">
            <a:xfrm>
              <a:off x="432" y="2323"/>
              <a:ext cx="139"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4502" name="Oval 70"/>
            <p:cNvSpPr>
              <a:spLocks noChangeArrowheads="1"/>
            </p:cNvSpPr>
            <p:nvPr/>
          </p:nvSpPr>
          <p:spPr bwMode="hidden">
            <a:xfrm>
              <a:off x="814" y="2178"/>
              <a:ext cx="134" cy="6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4503" name="Oval 71"/>
            <p:cNvSpPr>
              <a:spLocks noChangeArrowheads="1"/>
            </p:cNvSpPr>
            <p:nvPr/>
          </p:nvSpPr>
          <p:spPr bwMode="hidden">
            <a:xfrm>
              <a:off x="789" y="2472"/>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4504" name="Oval 72"/>
            <p:cNvSpPr>
              <a:spLocks noChangeArrowheads="1"/>
            </p:cNvSpPr>
            <p:nvPr/>
          </p:nvSpPr>
          <p:spPr bwMode="hidden">
            <a:xfrm>
              <a:off x="2544" y="2015"/>
              <a:ext cx="140" cy="72"/>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4505" name="Oval 73"/>
            <p:cNvSpPr>
              <a:spLocks noChangeArrowheads="1"/>
            </p:cNvSpPr>
            <p:nvPr/>
          </p:nvSpPr>
          <p:spPr bwMode="hidden">
            <a:xfrm>
              <a:off x="1457" y="1700"/>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06" name="Oval 74"/>
            <p:cNvSpPr>
              <a:spLocks noChangeArrowheads="1"/>
            </p:cNvSpPr>
            <p:nvPr/>
          </p:nvSpPr>
          <p:spPr bwMode="hidden">
            <a:xfrm>
              <a:off x="1747"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07" name="Oval 75"/>
            <p:cNvSpPr>
              <a:spLocks noChangeArrowheads="1"/>
            </p:cNvSpPr>
            <p:nvPr/>
          </p:nvSpPr>
          <p:spPr bwMode="hidden">
            <a:xfrm>
              <a:off x="1385"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08" name="Oval 76"/>
            <p:cNvSpPr>
              <a:spLocks noChangeArrowheads="1"/>
            </p:cNvSpPr>
            <p:nvPr/>
          </p:nvSpPr>
          <p:spPr bwMode="hidden">
            <a:xfrm>
              <a:off x="1093" y="1595"/>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09" name="Oval 77"/>
            <p:cNvSpPr>
              <a:spLocks noChangeArrowheads="1"/>
            </p:cNvSpPr>
            <p:nvPr/>
          </p:nvSpPr>
          <p:spPr bwMode="hidden">
            <a:xfrm>
              <a:off x="792" y="1690"/>
              <a:ext cx="124"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4510" name="Oval 78"/>
            <p:cNvSpPr>
              <a:spLocks noChangeArrowheads="1"/>
            </p:cNvSpPr>
            <p:nvPr/>
          </p:nvSpPr>
          <p:spPr bwMode="hidden">
            <a:xfrm>
              <a:off x="2011" y="1512"/>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11" name="Oval 79"/>
            <p:cNvSpPr>
              <a:spLocks noChangeArrowheads="1"/>
            </p:cNvSpPr>
            <p:nvPr/>
          </p:nvSpPr>
          <p:spPr bwMode="hidden">
            <a:xfrm>
              <a:off x="2087" y="169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12" name="Oval 80"/>
            <p:cNvSpPr>
              <a:spLocks noChangeArrowheads="1"/>
            </p:cNvSpPr>
            <p:nvPr/>
          </p:nvSpPr>
          <p:spPr bwMode="hidden">
            <a:xfrm>
              <a:off x="2345" y="1601"/>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13" name="Oval 81"/>
            <p:cNvSpPr>
              <a:spLocks noChangeArrowheads="1"/>
            </p:cNvSpPr>
            <p:nvPr/>
          </p:nvSpPr>
          <p:spPr bwMode="hidden">
            <a:xfrm>
              <a:off x="2684" y="1686"/>
              <a:ext cx="123"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14" name="Oval 82"/>
            <p:cNvSpPr>
              <a:spLocks noChangeArrowheads="1"/>
            </p:cNvSpPr>
            <p:nvPr/>
          </p:nvSpPr>
          <p:spPr bwMode="hidden">
            <a:xfrm>
              <a:off x="806" y="1512"/>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4515" name="Oval 83"/>
            <p:cNvSpPr>
              <a:spLocks noChangeArrowheads="1"/>
            </p:cNvSpPr>
            <p:nvPr/>
          </p:nvSpPr>
          <p:spPr bwMode="hidden">
            <a:xfrm>
              <a:off x="495" y="1597"/>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4516" name="Oval 84"/>
            <p:cNvSpPr>
              <a:spLocks noChangeArrowheads="1"/>
            </p:cNvSpPr>
            <p:nvPr/>
          </p:nvSpPr>
          <p:spPr bwMode="hidden">
            <a:xfrm>
              <a:off x="228" y="1508"/>
              <a:ext cx="123"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17" name="Oval 85"/>
            <p:cNvSpPr>
              <a:spLocks noChangeArrowheads="1"/>
            </p:cNvSpPr>
            <p:nvPr/>
          </p:nvSpPr>
          <p:spPr bwMode="hidden">
            <a:xfrm>
              <a:off x="157" y="1698"/>
              <a:ext cx="123"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4518" name="Oval 86"/>
            <p:cNvSpPr>
              <a:spLocks noChangeArrowheads="1"/>
            </p:cNvSpPr>
            <p:nvPr/>
          </p:nvSpPr>
          <p:spPr bwMode="hidden">
            <a:xfrm>
              <a:off x="2887" y="1595"/>
              <a:ext cx="124"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4519" name="Oval 87"/>
            <p:cNvSpPr>
              <a:spLocks noChangeArrowheads="1"/>
            </p:cNvSpPr>
            <p:nvPr/>
          </p:nvSpPr>
          <p:spPr bwMode="hidden">
            <a:xfrm>
              <a:off x="3079" y="1511"/>
              <a:ext cx="124"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4520" name="Oval 88"/>
            <p:cNvSpPr>
              <a:spLocks noChangeArrowheads="1"/>
            </p:cNvSpPr>
            <p:nvPr/>
          </p:nvSpPr>
          <p:spPr bwMode="hidden">
            <a:xfrm>
              <a:off x="3270" y="1688"/>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21" name="Oval 89"/>
            <p:cNvSpPr>
              <a:spLocks noChangeArrowheads="1"/>
            </p:cNvSpPr>
            <p:nvPr/>
          </p:nvSpPr>
          <p:spPr bwMode="hidden">
            <a:xfrm>
              <a:off x="3453" y="1599"/>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22" name="Oval 90"/>
            <p:cNvSpPr>
              <a:spLocks noChangeArrowheads="1"/>
            </p:cNvSpPr>
            <p:nvPr/>
          </p:nvSpPr>
          <p:spPr bwMode="hidden">
            <a:xfrm>
              <a:off x="3651" y="1506"/>
              <a:ext cx="123"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23" name="Oval 91"/>
            <p:cNvSpPr>
              <a:spLocks noChangeArrowheads="1"/>
            </p:cNvSpPr>
            <p:nvPr/>
          </p:nvSpPr>
          <p:spPr bwMode="hidden">
            <a:xfrm>
              <a:off x="4251" y="1513"/>
              <a:ext cx="124"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24" name="Oval 92"/>
            <p:cNvSpPr>
              <a:spLocks noChangeArrowheads="1"/>
            </p:cNvSpPr>
            <p:nvPr/>
          </p:nvSpPr>
          <p:spPr bwMode="hidden">
            <a:xfrm>
              <a:off x="3901" y="1701"/>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4525" name="Oval 93"/>
            <p:cNvSpPr>
              <a:spLocks noChangeArrowheads="1"/>
            </p:cNvSpPr>
            <p:nvPr/>
          </p:nvSpPr>
          <p:spPr bwMode="hidden">
            <a:xfrm>
              <a:off x="4086" y="1608"/>
              <a:ext cx="128" cy="50"/>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4526" name="Oval 94"/>
            <p:cNvSpPr>
              <a:spLocks noChangeArrowheads="1"/>
            </p:cNvSpPr>
            <p:nvPr/>
          </p:nvSpPr>
          <p:spPr bwMode="hidden">
            <a:xfrm>
              <a:off x="1282" y="3653"/>
              <a:ext cx="196" cy="11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4527" name="Oval 95"/>
            <p:cNvSpPr>
              <a:spLocks noChangeArrowheads="1"/>
            </p:cNvSpPr>
            <p:nvPr/>
          </p:nvSpPr>
          <p:spPr bwMode="hidden">
            <a:xfrm>
              <a:off x="707" y="4014"/>
              <a:ext cx="191" cy="11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4528" name="Oval 96"/>
            <p:cNvSpPr>
              <a:spLocks noChangeArrowheads="1"/>
            </p:cNvSpPr>
            <p:nvPr/>
          </p:nvSpPr>
          <p:spPr bwMode="hidden">
            <a:xfrm>
              <a:off x="2229" y="309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4529" name="Oval 97"/>
            <p:cNvSpPr>
              <a:spLocks noChangeArrowheads="1"/>
            </p:cNvSpPr>
            <p:nvPr/>
          </p:nvSpPr>
          <p:spPr bwMode="hidden">
            <a:xfrm>
              <a:off x="2604" y="2867"/>
              <a:ext cx="156" cy="89"/>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4530" name="Oval 98"/>
            <p:cNvSpPr>
              <a:spLocks noChangeArrowheads="1"/>
            </p:cNvSpPr>
            <p:nvPr/>
          </p:nvSpPr>
          <p:spPr bwMode="hidden">
            <a:xfrm>
              <a:off x="2907" y="2668"/>
              <a:ext cx="156" cy="84"/>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4531" name="Oval 99"/>
            <p:cNvSpPr>
              <a:spLocks noChangeArrowheads="1"/>
            </p:cNvSpPr>
            <p:nvPr/>
          </p:nvSpPr>
          <p:spPr bwMode="hidden">
            <a:xfrm>
              <a:off x="3248" y="2454"/>
              <a:ext cx="150" cy="9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4532" name="Oval 100"/>
            <p:cNvSpPr>
              <a:spLocks noChangeArrowheads="1"/>
            </p:cNvSpPr>
            <p:nvPr/>
          </p:nvSpPr>
          <p:spPr bwMode="hidden">
            <a:xfrm>
              <a:off x="1801" y="3360"/>
              <a:ext cx="168" cy="95"/>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4533" name="Oval 101"/>
            <p:cNvSpPr>
              <a:spLocks noChangeArrowheads="1"/>
            </p:cNvSpPr>
            <p:nvPr/>
          </p:nvSpPr>
          <p:spPr bwMode="hidden">
            <a:xfrm>
              <a:off x="3512" y="2302"/>
              <a:ext cx="134" cy="73"/>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4534" name="Oval 102"/>
            <p:cNvSpPr>
              <a:spLocks noChangeArrowheads="1"/>
            </p:cNvSpPr>
            <p:nvPr/>
          </p:nvSpPr>
          <p:spPr bwMode="hidden">
            <a:xfrm>
              <a:off x="3980" y="2014"/>
              <a:ext cx="134" cy="72"/>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4535" name="Oval 103"/>
            <p:cNvSpPr>
              <a:spLocks noChangeArrowheads="1"/>
            </p:cNvSpPr>
            <p:nvPr/>
          </p:nvSpPr>
          <p:spPr bwMode="hidden">
            <a:xfrm>
              <a:off x="3753" y="2158"/>
              <a:ext cx="134" cy="6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4536" name="Oval 104"/>
            <p:cNvSpPr>
              <a:spLocks noChangeArrowheads="1"/>
            </p:cNvSpPr>
            <p:nvPr/>
          </p:nvSpPr>
          <p:spPr bwMode="hidden">
            <a:xfrm>
              <a:off x="4176" y="1898"/>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4537" name="Oval 105"/>
            <p:cNvSpPr>
              <a:spLocks noChangeArrowheads="1"/>
            </p:cNvSpPr>
            <p:nvPr/>
          </p:nvSpPr>
          <p:spPr bwMode="hidden">
            <a:xfrm>
              <a:off x="4338" y="1797"/>
              <a:ext cx="12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4538" name="Oval 106"/>
            <p:cNvSpPr>
              <a:spLocks noChangeArrowheads="1"/>
            </p:cNvSpPr>
            <p:nvPr/>
          </p:nvSpPr>
          <p:spPr bwMode="hidden">
            <a:xfrm>
              <a:off x="4505" y="1700"/>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4539" name="Oval 107"/>
            <p:cNvSpPr>
              <a:spLocks noChangeArrowheads="1"/>
            </p:cNvSpPr>
            <p:nvPr/>
          </p:nvSpPr>
          <p:spPr bwMode="hidden">
            <a:xfrm>
              <a:off x="4661" y="1603"/>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4540" name="Oval 108"/>
            <p:cNvSpPr>
              <a:spLocks noChangeArrowheads="1"/>
            </p:cNvSpPr>
            <p:nvPr/>
          </p:nvSpPr>
          <p:spPr bwMode="hidden">
            <a:xfrm>
              <a:off x="4803" y="1512"/>
              <a:ext cx="128" cy="51"/>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4541" name="Oval 109"/>
            <p:cNvSpPr>
              <a:spLocks noChangeArrowheads="1"/>
            </p:cNvSpPr>
            <p:nvPr/>
          </p:nvSpPr>
          <p:spPr bwMode="hidden">
            <a:xfrm>
              <a:off x="4930" y="1431"/>
              <a:ext cx="111" cy="50"/>
            </a:xfrm>
            <a:prstGeom prst="ellipse">
              <a:avLst/>
            </a:prstGeom>
            <a:gradFill rotWithShape="0">
              <a:gsLst>
                <a:gs pos="0">
                  <a:schemeClr val="bg2"/>
                </a:gs>
                <a:gs pos="100000">
                  <a:schemeClr val="bg2">
                    <a:gamma/>
                    <a:shade val="60784"/>
                    <a:invGamma/>
                  </a:schemeClr>
                </a:gs>
              </a:gsLst>
              <a:lin ang="2700000" scaled="1"/>
            </a:gradFill>
            <a:ln w="9525">
              <a:noFill/>
              <a:round/>
              <a:headEnd/>
              <a:tailEnd/>
            </a:ln>
            <a:effectLst/>
          </p:spPr>
          <p:txBody>
            <a:bodyPr/>
            <a:lstStyle/>
            <a:p>
              <a:endParaRPr lang="en-US"/>
            </a:p>
          </p:txBody>
        </p:sp>
        <p:sp>
          <p:nvSpPr>
            <p:cNvPr id="274542" name="Oval 110"/>
            <p:cNvSpPr>
              <a:spLocks noChangeArrowheads="1"/>
            </p:cNvSpPr>
            <p:nvPr/>
          </p:nvSpPr>
          <p:spPr bwMode="hidden">
            <a:xfrm>
              <a:off x="3835" y="1430"/>
              <a:ext cx="112" cy="50"/>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4543" name="Oval 111"/>
            <p:cNvSpPr>
              <a:spLocks noChangeArrowheads="1"/>
            </p:cNvSpPr>
            <p:nvPr/>
          </p:nvSpPr>
          <p:spPr bwMode="hidden">
            <a:xfrm>
              <a:off x="3286" y="1430"/>
              <a:ext cx="112" cy="50"/>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4544" name="Oval 112"/>
            <p:cNvSpPr>
              <a:spLocks noChangeArrowheads="1"/>
            </p:cNvSpPr>
            <p:nvPr/>
          </p:nvSpPr>
          <p:spPr bwMode="hidden">
            <a:xfrm>
              <a:off x="2972" y="1366"/>
              <a:ext cx="111"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4545" name="Oval 113"/>
            <p:cNvSpPr>
              <a:spLocks noChangeArrowheads="1"/>
            </p:cNvSpPr>
            <p:nvPr/>
          </p:nvSpPr>
          <p:spPr bwMode="hidden">
            <a:xfrm>
              <a:off x="3152" y="1292"/>
              <a:ext cx="112" cy="50"/>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4546" name="Oval 114"/>
            <p:cNvSpPr>
              <a:spLocks noChangeArrowheads="1"/>
            </p:cNvSpPr>
            <p:nvPr/>
          </p:nvSpPr>
          <p:spPr bwMode="hidden">
            <a:xfrm>
              <a:off x="3020" y="1170"/>
              <a:ext cx="112"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47" name="Oval 115"/>
            <p:cNvSpPr>
              <a:spLocks noChangeArrowheads="1"/>
            </p:cNvSpPr>
            <p:nvPr/>
          </p:nvSpPr>
          <p:spPr bwMode="hidden">
            <a:xfrm>
              <a:off x="2443" y="1368"/>
              <a:ext cx="112" cy="51"/>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48" name="Oval 116"/>
            <p:cNvSpPr>
              <a:spLocks noChangeArrowheads="1"/>
            </p:cNvSpPr>
            <p:nvPr/>
          </p:nvSpPr>
          <p:spPr bwMode="hidden">
            <a:xfrm>
              <a:off x="2301" y="1220"/>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4549" name="Oval 117"/>
            <p:cNvSpPr>
              <a:spLocks noChangeArrowheads="1"/>
            </p:cNvSpPr>
            <p:nvPr/>
          </p:nvSpPr>
          <p:spPr bwMode="hidden">
            <a:xfrm>
              <a:off x="2095" y="1284"/>
              <a:ext cx="112"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4550" name="Oval 118"/>
            <p:cNvSpPr>
              <a:spLocks noChangeArrowheads="1"/>
            </p:cNvSpPr>
            <p:nvPr/>
          </p:nvSpPr>
          <p:spPr bwMode="hidden">
            <a:xfrm>
              <a:off x="2228" y="1442"/>
              <a:ext cx="111" cy="50"/>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51" name="Oval 119"/>
            <p:cNvSpPr>
              <a:spLocks noChangeArrowheads="1"/>
            </p:cNvSpPr>
            <p:nvPr/>
          </p:nvSpPr>
          <p:spPr bwMode="hidden">
            <a:xfrm>
              <a:off x="1109" y="1424"/>
              <a:ext cx="112" cy="50"/>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4552" name="Oval 120"/>
            <p:cNvSpPr>
              <a:spLocks noChangeArrowheads="1"/>
            </p:cNvSpPr>
            <p:nvPr/>
          </p:nvSpPr>
          <p:spPr bwMode="hidden">
            <a:xfrm>
              <a:off x="611" y="1284"/>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53" name="Oval 121"/>
            <p:cNvSpPr>
              <a:spLocks noChangeArrowheads="1"/>
            </p:cNvSpPr>
            <p:nvPr/>
          </p:nvSpPr>
          <p:spPr bwMode="hidden">
            <a:xfrm>
              <a:off x="305" y="1358"/>
              <a:ext cx="111" cy="51"/>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54" name="Oval 122"/>
            <p:cNvSpPr>
              <a:spLocks noChangeArrowheads="1"/>
            </p:cNvSpPr>
            <p:nvPr/>
          </p:nvSpPr>
          <p:spPr bwMode="hidden">
            <a:xfrm>
              <a:off x="156" y="1154"/>
              <a:ext cx="112" cy="50"/>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55" name="Oval 123"/>
            <p:cNvSpPr>
              <a:spLocks noChangeArrowheads="1"/>
            </p:cNvSpPr>
            <p:nvPr/>
          </p:nvSpPr>
          <p:spPr bwMode="hidden">
            <a:xfrm>
              <a:off x="4538" y="1365"/>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4556" name="Oval 124"/>
            <p:cNvSpPr>
              <a:spLocks noChangeArrowheads="1"/>
            </p:cNvSpPr>
            <p:nvPr/>
          </p:nvSpPr>
          <p:spPr bwMode="hidden">
            <a:xfrm>
              <a:off x="4407" y="1440"/>
              <a:ext cx="105" cy="44"/>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4557" name="Oval 125"/>
            <p:cNvSpPr>
              <a:spLocks noChangeArrowheads="1"/>
            </p:cNvSpPr>
            <p:nvPr/>
          </p:nvSpPr>
          <p:spPr bwMode="hidden">
            <a:xfrm>
              <a:off x="3992" y="1356"/>
              <a:ext cx="106" cy="45"/>
            </a:xfrm>
            <a:prstGeom prst="ellipse">
              <a:avLst/>
            </a:prstGeom>
            <a:gradFill rotWithShape="0">
              <a:gsLst>
                <a:gs pos="0">
                  <a:schemeClr val="bg1"/>
                </a:gs>
                <a:gs pos="100000">
                  <a:schemeClr val="bg1">
                    <a:gamma/>
                    <a:shade val="66667"/>
                    <a:invGamma/>
                  </a:schemeClr>
                </a:gs>
              </a:gsLst>
              <a:lin ang="2700000" scaled="1"/>
            </a:gradFill>
            <a:ln w="9525">
              <a:noFill/>
              <a:round/>
              <a:headEnd/>
              <a:tailEnd/>
            </a:ln>
            <a:effectLst/>
          </p:spPr>
          <p:txBody>
            <a:bodyPr/>
            <a:lstStyle/>
            <a:p>
              <a:endParaRPr lang="en-US"/>
            </a:p>
          </p:txBody>
        </p:sp>
        <p:sp>
          <p:nvSpPr>
            <p:cNvPr id="274558" name="Oval 126"/>
            <p:cNvSpPr>
              <a:spLocks noChangeArrowheads="1"/>
            </p:cNvSpPr>
            <p:nvPr/>
          </p:nvSpPr>
          <p:spPr bwMode="hidden">
            <a:xfrm>
              <a:off x="3466" y="1356"/>
              <a:ext cx="106" cy="45"/>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4559" name="Oval 127"/>
            <p:cNvSpPr>
              <a:spLocks noChangeArrowheads="1"/>
            </p:cNvSpPr>
            <p:nvPr/>
          </p:nvSpPr>
          <p:spPr bwMode="hidden">
            <a:xfrm>
              <a:off x="2852" y="1228"/>
              <a:ext cx="106"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60" name="Oval 128"/>
            <p:cNvSpPr>
              <a:spLocks noChangeArrowheads="1"/>
            </p:cNvSpPr>
            <p:nvPr/>
          </p:nvSpPr>
          <p:spPr bwMode="hidden">
            <a:xfrm>
              <a:off x="2678" y="1109"/>
              <a:ext cx="106" cy="44"/>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4561" name="Oval 129"/>
            <p:cNvSpPr>
              <a:spLocks noChangeArrowheads="1"/>
            </p:cNvSpPr>
            <p:nvPr/>
          </p:nvSpPr>
          <p:spPr bwMode="hidden">
            <a:xfrm>
              <a:off x="2859" y="1045"/>
              <a:ext cx="106"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4562" name="Oval 130"/>
            <p:cNvSpPr>
              <a:spLocks noChangeArrowheads="1"/>
            </p:cNvSpPr>
            <p:nvPr/>
          </p:nvSpPr>
          <p:spPr bwMode="hidden">
            <a:xfrm>
              <a:off x="1942" y="104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63" name="Oval 131"/>
            <p:cNvSpPr>
              <a:spLocks noChangeArrowheads="1"/>
            </p:cNvSpPr>
            <p:nvPr/>
          </p:nvSpPr>
          <p:spPr bwMode="hidden">
            <a:xfrm>
              <a:off x="1088" y="1277"/>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64" name="Oval 132"/>
            <p:cNvSpPr>
              <a:spLocks noChangeArrowheads="1"/>
            </p:cNvSpPr>
            <p:nvPr/>
          </p:nvSpPr>
          <p:spPr bwMode="hidden">
            <a:xfrm>
              <a:off x="827" y="13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65" name="Oval 133"/>
            <p:cNvSpPr>
              <a:spLocks noChangeArrowheads="1"/>
            </p:cNvSpPr>
            <p:nvPr/>
          </p:nvSpPr>
          <p:spPr bwMode="hidden">
            <a:xfrm>
              <a:off x="537" y="1428"/>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66" name="Oval 134"/>
            <p:cNvSpPr>
              <a:spLocks noChangeArrowheads="1"/>
            </p:cNvSpPr>
            <p:nvPr/>
          </p:nvSpPr>
          <p:spPr bwMode="hidden">
            <a:xfrm>
              <a:off x="635" y="106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67" name="Oval 135"/>
            <p:cNvSpPr>
              <a:spLocks noChangeArrowheads="1"/>
            </p:cNvSpPr>
            <p:nvPr/>
          </p:nvSpPr>
          <p:spPr bwMode="hidden">
            <a:xfrm>
              <a:off x="1540" y="1050"/>
              <a:ext cx="106"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68" name="Oval 136"/>
            <p:cNvSpPr>
              <a:spLocks noChangeArrowheads="1"/>
            </p:cNvSpPr>
            <p:nvPr/>
          </p:nvSpPr>
          <p:spPr bwMode="hidden">
            <a:xfrm>
              <a:off x="1120" y="1063"/>
              <a:ext cx="10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69" name="Oval 137"/>
            <p:cNvSpPr>
              <a:spLocks noChangeArrowheads="1"/>
            </p:cNvSpPr>
            <p:nvPr/>
          </p:nvSpPr>
          <p:spPr bwMode="hidden">
            <a:xfrm>
              <a:off x="4131" y="1284"/>
              <a:ext cx="111" cy="45"/>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4570" name="Oval 138"/>
            <p:cNvSpPr>
              <a:spLocks noChangeArrowheads="1"/>
            </p:cNvSpPr>
            <p:nvPr/>
          </p:nvSpPr>
          <p:spPr bwMode="hidden">
            <a:xfrm>
              <a:off x="3477" y="1163"/>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4571" name="Oval 139"/>
            <p:cNvSpPr>
              <a:spLocks noChangeArrowheads="1"/>
            </p:cNvSpPr>
            <p:nvPr/>
          </p:nvSpPr>
          <p:spPr bwMode="hidden">
            <a:xfrm>
              <a:off x="3315" y="1229"/>
              <a:ext cx="112" cy="45"/>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4572" name="Oval 140"/>
            <p:cNvSpPr>
              <a:spLocks noChangeArrowheads="1"/>
            </p:cNvSpPr>
            <p:nvPr/>
          </p:nvSpPr>
          <p:spPr bwMode="hidden">
            <a:xfrm>
              <a:off x="3174" y="1112"/>
              <a:ext cx="112" cy="44"/>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73" name="Oval 141"/>
            <p:cNvSpPr>
              <a:spLocks noChangeArrowheads="1"/>
            </p:cNvSpPr>
            <p:nvPr/>
          </p:nvSpPr>
          <p:spPr bwMode="hidden">
            <a:xfrm>
              <a:off x="2396" y="1051"/>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4574" name="Oval 142"/>
            <p:cNvSpPr>
              <a:spLocks noChangeArrowheads="1"/>
            </p:cNvSpPr>
            <p:nvPr/>
          </p:nvSpPr>
          <p:spPr bwMode="hidden">
            <a:xfrm>
              <a:off x="2769" y="1446"/>
              <a:ext cx="111" cy="44"/>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4575" name="Oval 143"/>
            <p:cNvSpPr>
              <a:spLocks noChangeArrowheads="1"/>
            </p:cNvSpPr>
            <p:nvPr/>
          </p:nvSpPr>
          <p:spPr bwMode="hidden">
            <a:xfrm>
              <a:off x="2656" y="1294"/>
              <a:ext cx="112" cy="45"/>
            </a:xfrm>
            <a:prstGeom prst="ellipse">
              <a:avLst/>
            </a:prstGeom>
            <a:gradFill rotWithShape="0">
              <a:gsLst>
                <a:gs pos="0">
                  <a:schemeClr val="bg1"/>
                </a:gs>
                <a:gs pos="100000">
                  <a:schemeClr val="bg1">
                    <a:gamma/>
                    <a:shade val="81961"/>
                    <a:invGamma/>
                  </a:schemeClr>
                </a:gs>
              </a:gsLst>
              <a:lin ang="2700000" scaled="1"/>
            </a:gradFill>
            <a:ln w="9525">
              <a:noFill/>
              <a:round/>
              <a:headEnd/>
              <a:tailEnd/>
            </a:ln>
            <a:effectLst/>
          </p:spPr>
          <p:txBody>
            <a:bodyPr/>
            <a:lstStyle/>
            <a:p>
              <a:endParaRPr lang="en-US"/>
            </a:p>
          </p:txBody>
        </p:sp>
        <p:sp>
          <p:nvSpPr>
            <p:cNvPr id="274576" name="Oval 144"/>
            <p:cNvSpPr>
              <a:spLocks noChangeArrowheads="1"/>
            </p:cNvSpPr>
            <p:nvPr/>
          </p:nvSpPr>
          <p:spPr bwMode="hidden">
            <a:xfrm>
              <a:off x="2501" y="1159"/>
              <a:ext cx="111"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4577" name="Oval 145"/>
            <p:cNvSpPr>
              <a:spLocks noChangeArrowheads="1"/>
            </p:cNvSpPr>
            <p:nvPr/>
          </p:nvSpPr>
          <p:spPr bwMode="hidden">
            <a:xfrm>
              <a:off x="2222" y="1101"/>
              <a:ext cx="112" cy="44"/>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4578" name="Oval 146"/>
            <p:cNvSpPr>
              <a:spLocks noChangeArrowheads="1"/>
            </p:cNvSpPr>
            <p:nvPr/>
          </p:nvSpPr>
          <p:spPr bwMode="hidden">
            <a:xfrm>
              <a:off x="2029" y="1162"/>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4579" name="Oval 147"/>
            <p:cNvSpPr>
              <a:spLocks noChangeArrowheads="1"/>
            </p:cNvSpPr>
            <p:nvPr/>
          </p:nvSpPr>
          <p:spPr bwMode="hidden">
            <a:xfrm>
              <a:off x="1875" y="1356"/>
              <a:ext cx="112" cy="45"/>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4580" name="Oval 148"/>
            <p:cNvSpPr>
              <a:spLocks noChangeArrowheads="1"/>
            </p:cNvSpPr>
            <p:nvPr/>
          </p:nvSpPr>
          <p:spPr bwMode="hidden">
            <a:xfrm>
              <a:off x="1809" y="1223"/>
              <a:ext cx="111"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4581" name="Oval 149"/>
            <p:cNvSpPr>
              <a:spLocks noChangeArrowheads="1"/>
            </p:cNvSpPr>
            <p:nvPr/>
          </p:nvSpPr>
          <p:spPr bwMode="hidden">
            <a:xfrm>
              <a:off x="1738" y="1098"/>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82" name="Oval 150"/>
            <p:cNvSpPr>
              <a:spLocks noChangeArrowheads="1"/>
            </p:cNvSpPr>
            <p:nvPr/>
          </p:nvSpPr>
          <p:spPr bwMode="hidden">
            <a:xfrm>
              <a:off x="1583" y="1289"/>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4583" name="Oval 151"/>
            <p:cNvSpPr>
              <a:spLocks noChangeArrowheads="1"/>
            </p:cNvSpPr>
            <p:nvPr/>
          </p:nvSpPr>
          <p:spPr bwMode="hidden">
            <a:xfrm>
              <a:off x="1379" y="1343"/>
              <a:ext cx="112" cy="45"/>
            </a:xfrm>
            <a:prstGeom prst="ellipse">
              <a:avLst/>
            </a:prstGeom>
            <a:gradFill rotWithShape="0">
              <a:gsLst>
                <a:gs pos="0">
                  <a:schemeClr val="bg1"/>
                </a:gs>
                <a:gs pos="100000">
                  <a:schemeClr val="bg1">
                    <a:gamma/>
                    <a:shade val="87843"/>
                    <a:invGamma/>
                  </a:schemeClr>
                </a:gs>
              </a:gsLst>
              <a:lin ang="2700000" scaled="1"/>
            </a:gradFill>
            <a:ln w="9525">
              <a:noFill/>
              <a:round/>
              <a:headEnd/>
              <a:tailEnd/>
            </a:ln>
            <a:effectLst/>
          </p:spPr>
          <p:txBody>
            <a:bodyPr/>
            <a:lstStyle/>
            <a:p>
              <a:endParaRPr lang="en-US"/>
            </a:p>
          </p:txBody>
        </p:sp>
        <p:sp>
          <p:nvSpPr>
            <p:cNvPr id="274584" name="Oval 152"/>
            <p:cNvSpPr>
              <a:spLocks noChangeArrowheads="1"/>
            </p:cNvSpPr>
            <p:nvPr/>
          </p:nvSpPr>
          <p:spPr bwMode="hidden">
            <a:xfrm>
              <a:off x="1529" y="1156"/>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85" name="Oval 153"/>
            <p:cNvSpPr>
              <a:spLocks noChangeArrowheads="1"/>
            </p:cNvSpPr>
            <p:nvPr/>
          </p:nvSpPr>
          <p:spPr bwMode="hidden">
            <a:xfrm>
              <a:off x="1294" y="1222"/>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86" name="Oval 154"/>
            <p:cNvSpPr>
              <a:spLocks noChangeArrowheads="1"/>
            </p:cNvSpPr>
            <p:nvPr/>
          </p:nvSpPr>
          <p:spPr bwMode="hidden">
            <a:xfrm>
              <a:off x="1314" y="1112"/>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87" name="Oval 155"/>
            <p:cNvSpPr>
              <a:spLocks noChangeArrowheads="1"/>
            </p:cNvSpPr>
            <p:nvPr/>
          </p:nvSpPr>
          <p:spPr bwMode="hidden">
            <a:xfrm>
              <a:off x="1082" y="116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88" name="Oval 156"/>
            <p:cNvSpPr>
              <a:spLocks noChangeArrowheads="1"/>
            </p:cNvSpPr>
            <p:nvPr/>
          </p:nvSpPr>
          <p:spPr bwMode="hidden">
            <a:xfrm>
              <a:off x="877" y="1121"/>
              <a:ext cx="112"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89" name="Oval 157"/>
            <p:cNvSpPr>
              <a:spLocks noChangeArrowheads="1"/>
            </p:cNvSpPr>
            <p:nvPr/>
          </p:nvSpPr>
          <p:spPr bwMode="hidden">
            <a:xfrm>
              <a:off x="875" y="1216"/>
              <a:ext cx="11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90" name="Oval 158"/>
            <p:cNvSpPr>
              <a:spLocks noChangeArrowheads="1"/>
            </p:cNvSpPr>
            <p:nvPr/>
          </p:nvSpPr>
          <p:spPr bwMode="hidden">
            <a:xfrm>
              <a:off x="680" y="117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91" name="Oval 159"/>
            <p:cNvSpPr>
              <a:spLocks noChangeArrowheads="1"/>
            </p:cNvSpPr>
            <p:nvPr/>
          </p:nvSpPr>
          <p:spPr bwMode="hidden">
            <a:xfrm>
              <a:off x="411" y="123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92" name="Oval 160"/>
            <p:cNvSpPr>
              <a:spLocks noChangeArrowheads="1"/>
            </p:cNvSpPr>
            <p:nvPr/>
          </p:nvSpPr>
          <p:spPr bwMode="hidden">
            <a:xfrm>
              <a:off x="434" y="1100"/>
              <a:ext cx="112"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93" name="Oval 161"/>
            <p:cNvSpPr>
              <a:spLocks noChangeArrowheads="1"/>
            </p:cNvSpPr>
            <p:nvPr/>
          </p:nvSpPr>
          <p:spPr bwMode="hidden">
            <a:xfrm>
              <a:off x="119" y="1312"/>
              <a:ext cx="111"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94" name="Oval 162"/>
            <p:cNvSpPr>
              <a:spLocks noChangeArrowheads="1"/>
            </p:cNvSpPr>
            <p:nvPr/>
          </p:nvSpPr>
          <p:spPr bwMode="hidden">
            <a:xfrm>
              <a:off x="858" y="1001"/>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95" name="Oval 163"/>
            <p:cNvSpPr>
              <a:spLocks noChangeArrowheads="1"/>
            </p:cNvSpPr>
            <p:nvPr/>
          </p:nvSpPr>
          <p:spPr bwMode="hidden">
            <a:xfrm>
              <a:off x="1341" y="1013"/>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96" name="Oval 164"/>
            <p:cNvSpPr>
              <a:spLocks noChangeArrowheads="1"/>
            </p:cNvSpPr>
            <p:nvPr/>
          </p:nvSpPr>
          <p:spPr bwMode="hidden">
            <a:xfrm>
              <a:off x="1739" y="1008"/>
              <a:ext cx="101" cy="38"/>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97" name="Oval 165"/>
            <p:cNvSpPr>
              <a:spLocks noChangeArrowheads="1"/>
            </p:cNvSpPr>
            <p:nvPr/>
          </p:nvSpPr>
          <p:spPr bwMode="hidden">
            <a:xfrm>
              <a:off x="2116" y="1001"/>
              <a:ext cx="100"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98" name="Oval 166"/>
            <p:cNvSpPr>
              <a:spLocks noChangeArrowheads="1"/>
            </p:cNvSpPr>
            <p:nvPr/>
          </p:nvSpPr>
          <p:spPr bwMode="hidden">
            <a:xfrm>
              <a:off x="2320" y="941"/>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599" name="Oval 167"/>
            <p:cNvSpPr>
              <a:spLocks noChangeArrowheads="1"/>
            </p:cNvSpPr>
            <p:nvPr/>
          </p:nvSpPr>
          <p:spPr bwMode="hidden">
            <a:xfrm>
              <a:off x="2601" y="995"/>
              <a:ext cx="101" cy="39"/>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600" name="Oval 168"/>
            <p:cNvSpPr>
              <a:spLocks noChangeArrowheads="1"/>
            </p:cNvSpPr>
            <p:nvPr/>
          </p:nvSpPr>
          <p:spPr bwMode="hidden">
            <a:xfrm>
              <a:off x="1667" y="1420"/>
              <a:ext cx="106" cy="51"/>
            </a:xfrm>
            <a:prstGeom prst="ellipse">
              <a:avLst/>
            </a:prstGeom>
            <a:gradFill rotWithShape="0">
              <a:gsLst>
                <a:gs pos="0">
                  <a:schemeClr val="bg1"/>
                </a:gs>
                <a:gs pos="100000">
                  <a:schemeClr val="bg1">
                    <a:gamma/>
                    <a:shade val="84706"/>
                    <a:invGamma/>
                  </a:schemeClr>
                </a:gs>
              </a:gsLst>
              <a:lin ang="2700000" scaled="1"/>
            </a:gradFill>
            <a:ln w="9525">
              <a:noFill/>
              <a:round/>
              <a:headEnd/>
              <a:tailEnd/>
            </a:ln>
            <a:effectLst/>
          </p:spPr>
          <p:txBody>
            <a:bodyPr/>
            <a:lstStyle/>
            <a:p>
              <a:endParaRPr lang="en-US"/>
            </a:p>
          </p:txBody>
        </p:sp>
        <p:sp>
          <p:nvSpPr>
            <p:cNvPr id="274601" name="Oval 169"/>
            <p:cNvSpPr>
              <a:spLocks noChangeArrowheads="1"/>
            </p:cNvSpPr>
            <p:nvPr/>
          </p:nvSpPr>
          <p:spPr bwMode="hidden">
            <a:xfrm>
              <a:off x="2557" y="1516"/>
              <a:ext cx="123" cy="51"/>
            </a:xfrm>
            <a:prstGeom prst="ellipse">
              <a:avLst/>
            </a:prstGeom>
            <a:gradFill rotWithShape="0">
              <a:gsLst>
                <a:gs pos="0">
                  <a:schemeClr val="bg1"/>
                </a:gs>
                <a:gs pos="100000">
                  <a:schemeClr val="bg1">
                    <a:gamma/>
                    <a:shade val="78824"/>
                    <a:invGamma/>
                  </a:schemeClr>
                </a:gs>
              </a:gsLst>
              <a:lin ang="2700000" scaled="1"/>
            </a:gradFill>
            <a:ln w="9525">
              <a:noFill/>
              <a:round/>
              <a:headEnd/>
              <a:tailEnd/>
            </a:ln>
            <a:effectLst/>
          </p:spPr>
          <p:txBody>
            <a:bodyPr/>
            <a:lstStyle/>
            <a:p>
              <a:endParaRPr lang="en-US"/>
            </a:p>
          </p:txBody>
        </p:sp>
        <p:sp>
          <p:nvSpPr>
            <p:cNvPr id="274602" name="Oval 170"/>
            <p:cNvSpPr>
              <a:spLocks noChangeArrowheads="1"/>
            </p:cNvSpPr>
            <p:nvPr/>
          </p:nvSpPr>
          <p:spPr bwMode="hidden">
            <a:xfrm>
              <a:off x="3619" y="1287"/>
              <a:ext cx="112"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4603" name="Oval 171"/>
            <p:cNvSpPr>
              <a:spLocks noChangeArrowheads="1"/>
            </p:cNvSpPr>
            <p:nvPr/>
          </p:nvSpPr>
          <p:spPr bwMode="hidden">
            <a:xfrm>
              <a:off x="3791" y="1212"/>
              <a:ext cx="111" cy="51"/>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4604" name="Oval 172"/>
            <p:cNvSpPr>
              <a:spLocks noChangeArrowheads="1"/>
            </p:cNvSpPr>
            <p:nvPr/>
          </p:nvSpPr>
          <p:spPr bwMode="hidden">
            <a:xfrm>
              <a:off x="213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605" name="Oval 173"/>
            <p:cNvSpPr>
              <a:spLocks noChangeArrowheads="1"/>
            </p:cNvSpPr>
            <p:nvPr/>
          </p:nvSpPr>
          <p:spPr bwMode="hidden">
            <a:xfrm>
              <a:off x="1264" y="908"/>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606" name="Oval 174"/>
            <p:cNvSpPr>
              <a:spLocks noChangeArrowheads="1"/>
            </p:cNvSpPr>
            <p:nvPr/>
          </p:nvSpPr>
          <p:spPr bwMode="hidden">
            <a:xfrm>
              <a:off x="1471" y="869"/>
              <a:ext cx="79"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607" name="Oval 175"/>
            <p:cNvSpPr>
              <a:spLocks noChangeArrowheads="1"/>
            </p:cNvSpPr>
            <p:nvPr/>
          </p:nvSpPr>
          <p:spPr bwMode="hidden">
            <a:xfrm>
              <a:off x="1650" y="824"/>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608" name="Oval 176"/>
            <p:cNvSpPr>
              <a:spLocks noChangeArrowheads="1"/>
            </p:cNvSpPr>
            <p:nvPr/>
          </p:nvSpPr>
          <p:spPr bwMode="hidden">
            <a:xfrm>
              <a:off x="1918" y="869"/>
              <a:ext cx="84"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609" name="Oval 177"/>
            <p:cNvSpPr>
              <a:spLocks noChangeArrowheads="1"/>
            </p:cNvSpPr>
            <p:nvPr/>
          </p:nvSpPr>
          <p:spPr bwMode="hidden">
            <a:xfrm>
              <a:off x="1720" y="923"/>
              <a:ext cx="83" cy="3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610" name="Oval 178"/>
            <p:cNvSpPr>
              <a:spLocks noChangeArrowheads="1"/>
            </p:cNvSpPr>
            <p:nvPr/>
          </p:nvSpPr>
          <p:spPr bwMode="hidden">
            <a:xfrm>
              <a:off x="1913" y="957"/>
              <a:ext cx="95"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611" name="Oval 179"/>
            <p:cNvSpPr>
              <a:spLocks noChangeArrowheads="1"/>
            </p:cNvSpPr>
            <p:nvPr/>
          </p:nvSpPr>
          <p:spPr bwMode="hidden">
            <a:xfrm>
              <a:off x="1541" y="962"/>
              <a:ext cx="89"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612" name="Oval 180"/>
            <p:cNvSpPr>
              <a:spLocks noChangeArrowheads="1"/>
            </p:cNvSpPr>
            <p:nvPr/>
          </p:nvSpPr>
          <p:spPr bwMode="hidden">
            <a:xfrm>
              <a:off x="1076" y="953"/>
              <a:ext cx="101" cy="45"/>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613" name="Oval 181"/>
            <p:cNvSpPr>
              <a:spLocks noChangeArrowheads="1"/>
            </p:cNvSpPr>
            <p:nvPr/>
          </p:nvSpPr>
          <p:spPr bwMode="hidden">
            <a:xfrm>
              <a:off x="1983" y="4027"/>
              <a:ext cx="195" cy="10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4614" name="Oval 182"/>
            <p:cNvSpPr>
              <a:spLocks noChangeArrowheads="1"/>
            </p:cNvSpPr>
            <p:nvPr/>
          </p:nvSpPr>
          <p:spPr bwMode="hidden">
            <a:xfrm>
              <a:off x="2460" y="3671"/>
              <a:ext cx="196" cy="11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4615" name="Oval 183"/>
            <p:cNvSpPr>
              <a:spLocks noChangeArrowheads="1"/>
            </p:cNvSpPr>
            <p:nvPr/>
          </p:nvSpPr>
          <p:spPr bwMode="hidden">
            <a:xfrm>
              <a:off x="3238" y="3121"/>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4616" name="Oval 184"/>
            <p:cNvSpPr>
              <a:spLocks noChangeArrowheads="1"/>
            </p:cNvSpPr>
            <p:nvPr/>
          </p:nvSpPr>
          <p:spPr bwMode="hidden">
            <a:xfrm>
              <a:off x="3550" y="2880"/>
              <a:ext cx="157"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4617" name="Oval 185"/>
            <p:cNvSpPr>
              <a:spLocks noChangeArrowheads="1"/>
            </p:cNvSpPr>
            <p:nvPr/>
          </p:nvSpPr>
          <p:spPr bwMode="hidden">
            <a:xfrm>
              <a:off x="2892" y="3377"/>
              <a:ext cx="168" cy="95"/>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4618" name="Oval 186"/>
            <p:cNvSpPr>
              <a:spLocks noChangeArrowheads="1"/>
            </p:cNvSpPr>
            <p:nvPr/>
          </p:nvSpPr>
          <p:spPr bwMode="hidden">
            <a:xfrm>
              <a:off x="3869" y="2657"/>
              <a:ext cx="151" cy="84"/>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4619" name="Oval 187"/>
            <p:cNvSpPr>
              <a:spLocks noChangeArrowheads="1"/>
            </p:cNvSpPr>
            <p:nvPr/>
          </p:nvSpPr>
          <p:spPr bwMode="hidden">
            <a:xfrm>
              <a:off x="4090" y="2475"/>
              <a:ext cx="156" cy="89"/>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4620" name="Oval 188"/>
            <p:cNvSpPr>
              <a:spLocks noChangeArrowheads="1"/>
            </p:cNvSpPr>
            <p:nvPr/>
          </p:nvSpPr>
          <p:spPr bwMode="hidden">
            <a:xfrm>
              <a:off x="4327" y="2314"/>
              <a:ext cx="134" cy="72"/>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4621" name="Oval 189"/>
            <p:cNvSpPr>
              <a:spLocks noChangeArrowheads="1"/>
            </p:cNvSpPr>
            <p:nvPr/>
          </p:nvSpPr>
          <p:spPr bwMode="hidden">
            <a:xfrm>
              <a:off x="4712" y="2022"/>
              <a:ext cx="134" cy="73"/>
            </a:xfrm>
            <a:prstGeom prst="ellipse">
              <a:avLst/>
            </a:prstGeom>
            <a:gradFill rotWithShape="0">
              <a:gsLst>
                <a:gs pos="0">
                  <a:schemeClr val="bg2"/>
                </a:gs>
                <a:gs pos="100000">
                  <a:schemeClr val="bg2">
                    <a:gamma/>
                    <a:shade val="54510"/>
                    <a:invGamma/>
                  </a:schemeClr>
                </a:gs>
              </a:gsLst>
              <a:lin ang="2700000" scaled="1"/>
            </a:gradFill>
            <a:ln w="9525">
              <a:noFill/>
              <a:round/>
              <a:headEnd/>
              <a:tailEnd/>
            </a:ln>
            <a:effectLst/>
          </p:spPr>
          <p:txBody>
            <a:bodyPr/>
            <a:lstStyle/>
            <a:p>
              <a:endParaRPr lang="en-US"/>
            </a:p>
          </p:txBody>
        </p:sp>
        <p:sp>
          <p:nvSpPr>
            <p:cNvPr id="274622" name="Oval 190"/>
            <p:cNvSpPr>
              <a:spLocks noChangeArrowheads="1"/>
            </p:cNvSpPr>
            <p:nvPr/>
          </p:nvSpPr>
          <p:spPr bwMode="hidden">
            <a:xfrm>
              <a:off x="4533" y="2162"/>
              <a:ext cx="139"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4623" name="Oval 191"/>
            <p:cNvSpPr>
              <a:spLocks noChangeArrowheads="1"/>
            </p:cNvSpPr>
            <p:nvPr/>
          </p:nvSpPr>
          <p:spPr bwMode="hidden">
            <a:xfrm>
              <a:off x="4863" y="1920"/>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4624" name="Oval 192"/>
            <p:cNvSpPr>
              <a:spLocks noChangeArrowheads="1"/>
            </p:cNvSpPr>
            <p:nvPr/>
          </p:nvSpPr>
          <p:spPr bwMode="hidden">
            <a:xfrm>
              <a:off x="5009" y="1807"/>
              <a:ext cx="128" cy="61"/>
            </a:xfrm>
            <a:prstGeom prst="ellipse">
              <a:avLst/>
            </a:prstGeom>
            <a:gradFill rotWithShape="0">
              <a:gsLst>
                <a:gs pos="0">
                  <a:schemeClr val="bg2"/>
                </a:gs>
                <a:gs pos="100000">
                  <a:schemeClr val="bg2">
                    <a:gamma/>
                    <a:shade val="57647"/>
                    <a:invGamma/>
                  </a:schemeClr>
                </a:gs>
              </a:gsLst>
              <a:lin ang="2700000" scaled="1"/>
            </a:gradFill>
            <a:ln w="9525">
              <a:noFill/>
              <a:round/>
              <a:headEnd/>
              <a:tailEnd/>
            </a:ln>
            <a:effectLst/>
          </p:spPr>
          <p:txBody>
            <a:bodyPr/>
            <a:lstStyle/>
            <a:p>
              <a:endParaRPr lang="en-US"/>
            </a:p>
          </p:txBody>
        </p:sp>
        <p:sp>
          <p:nvSpPr>
            <p:cNvPr id="274625" name="Oval 193"/>
            <p:cNvSpPr>
              <a:spLocks noChangeArrowheads="1"/>
            </p:cNvSpPr>
            <p:nvPr/>
          </p:nvSpPr>
          <p:spPr bwMode="hidden">
            <a:xfrm>
              <a:off x="5161" y="1702"/>
              <a:ext cx="123" cy="50"/>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4626" name="Oval 194"/>
            <p:cNvSpPr>
              <a:spLocks noChangeArrowheads="1"/>
            </p:cNvSpPr>
            <p:nvPr/>
          </p:nvSpPr>
          <p:spPr bwMode="hidden">
            <a:xfrm>
              <a:off x="5277" y="1614"/>
              <a:ext cx="124"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4627" name="Oval 195"/>
            <p:cNvSpPr>
              <a:spLocks noChangeArrowheads="1"/>
            </p:cNvSpPr>
            <p:nvPr/>
          </p:nvSpPr>
          <p:spPr bwMode="hidden">
            <a:xfrm>
              <a:off x="5398" y="1521"/>
              <a:ext cx="123" cy="51"/>
            </a:xfrm>
            <a:prstGeom prst="ellipse">
              <a:avLst/>
            </a:prstGeom>
            <a:gradFill rotWithShape="0">
              <a:gsLst>
                <a:gs pos="0">
                  <a:schemeClr val="bg2"/>
                </a:gs>
                <a:gs pos="100000">
                  <a:schemeClr val="bg2">
                    <a:gamma/>
                    <a:shade val="81961"/>
                    <a:invGamma/>
                  </a:schemeClr>
                </a:gs>
              </a:gsLst>
              <a:lin ang="2700000" scaled="1"/>
            </a:gradFill>
            <a:ln w="9525">
              <a:noFill/>
              <a:round/>
              <a:headEnd/>
              <a:tailEnd/>
            </a:ln>
            <a:effectLst/>
          </p:spPr>
          <p:txBody>
            <a:bodyPr/>
            <a:lstStyle/>
            <a:p>
              <a:endParaRPr lang="en-US"/>
            </a:p>
          </p:txBody>
        </p:sp>
        <p:sp>
          <p:nvSpPr>
            <p:cNvPr id="274628" name="Oval 196"/>
            <p:cNvSpPr>
              <a:spLocks noChangeArrowheads="1"/>
            </p:cNvSpPr>
            <p:nvPr/>
          </p:nvSpPr>
          <p:spPr bwMode="hidden">
            <a:xfrm>
              <a:off x="3255" y="4071"/>
              <a:ext cx="196" cy="10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4629" name="Oval 197"/>
            <p:cNvSpPr>
              <a:spLocks noChangeArrowheads="1"/>
            </p:cNvSpPr>
            <p:nvPr/>
          </p:nvSpPr>
          <p:spPr bwMode="hidden">
            <a:xfrm>
              <a:off x="3651" y="3693"/>
              <a:ext cx="196" cy="11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4630" name="Oval 198"/>
            <p:cNvSpPr>
              <a:spLocks noChangeArrowheads="1"/>
            </p:cNvSpPr>
            <p:nvPr/>
          </p:nvSpPr>
          <p:spPr bwMode="hidden">
            <a:xfrm>
              <a:off x="4773" y="3705"/>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274631" name="Oval 199"/>
            <p:cNvSpPr>
              <a:spLocks noChangeArrowheads="1"/>
            </p:cNvSpPr>
            <p:nvPr/>
          </p:nvSpPr>
          <p:spPr bwMode="hidden">
            <a:xfrm>
              <a:off x="4491" y="4049"/>
              <a:ext cx="196" cy="10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274632" name="Oval 200"/>
            <p:cNvSpPr>
              <a:spLocks noChangeArrowheads="1"/>
            </p:cNvSpPr>
            <p:nvPr/>
          </p:nvSpPr>
          <p:spPr bwMode="hidden">
            <a:xfrm>
              <a:off x="3989" y="3396"/>
              <a:ext cx="168" cy="96"/>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4633" name="Oval 201"/>
            <p:cNvSpPr>
              <a:spLocks noChangeArrowheads="1"/>
            </p:cNvSpPr>
            <p:nvPr/>
          </p:nvSpPr>
          <p:spPr bwMode="hidden">
            <a:xfrm>
              <a:off x="4263" y="3141"/>
              <a:ext cx="167"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4634" name="Oval 202"/>
            <p:cNvSpPr>
              <a:spLocks noChangeArrowheads="1"/>
            </p:cNvSpPr>
            <p:nvPr/>
          </p:nvSpPr>
          <p:spPr bwMode="hidden">
            <a:xfrm>
              <a:off x="5044" y="3418"/>
              <a:ext cx="167" cy="95"/>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274635" name="Oval 203"/>
            <p:cNvSpPr>
              <a:spLocks noChangeArrowheads="1"/>
            </p:cNvSpPr>
            <p:nvPr/>
          </p:nvSpPr>
          <p:spPr bwMode="hidden">
            <a:xfrm>
              <a:off x="4553" y="28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4636" name="Oval 204"/>
            <p:cNvSpPr>
              <a:spLocks noChangeArrowheads="1"/>
            </p:cNvSpPr>
            <p:nvPr/>
          </p:nvSpPr>
          <p:spPr bwMode="hidden">
            <a:xfrm>
              <a:off x="5293" y="3116"/>
              <a:ext cx="168" cy="95"/>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4637" name="Oval 205"/>
            <p:cNvSpPr>
              <a:spLocks noChangeArrowheads="1"/>
            </p:cNvSpPr>
            <p:nvPr/>
          </p:nvSpPr>
          <p:spPr bwMode="hidden">
            <a:xfrm>
              <a:off x="5497" y="2879"/>
              <a:ext cx="156" cy="89"/>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sp>
          <p:nvSpPr>
            <p:cNvPr id="274638" name="Oval 206"/>
            <p:cNvSpPr>
              <a:spLocks noChangeArrowheads="1"/>
            </p:cNvSpPr>
            <p:nvPr/>
          </p:nvSpPr>
          <p:spPr bwMode="hidden">
            <a:xfrm>
              <a:off x="4772" y="2673"/>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4639" name="Oval 207"/>
            <p:cNvSpPr>
              <a:spLocks noChangeArrowheads="1"/>
            </p:cNvSpPr>
            <p:nvPr/>
          </p:nvSpPr>
          <p:spPr bwMode="hidden">
            <a:xfrm>
              <a:off x="4966" y="2488"/>
              <a:ext cx="156" cy="84"/>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4640" name="Oval 208"/>
            <p:cNvSpPr>
              <a:spLocks noChangeArrowheads="1"/>
            </p:cNvSpPr>
            <p:nvPr/>
          </p:nvSpPr>
          <p:spPr bwMode="hidden">
            <a:xfrm>
              <a:off x="5444" y="2052"/>
              <a:ext cx="134"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4641" name="Oval 209"/>
            <p:cNvSpPr>
              <a:spLocks noChangeArrowheads="1"/>
            </p:cNvSpPr>
            <p:nvPr/>
          </p:nvSpPr>
          <p:spPr bwMode="hidden">
            <a:xfrm>
              <a:off x="5161" y="2314"/>
              <a:ext cx="140" cy="7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4642" name="Oval 210"/>
            <p:cNvSpPr>
              <a:spLocks noChangeArrowheads="1"/>
            </p:cNvSpPr>
            <p:nvPr/>
          </p:nvSpPr>
          <p:spPr bwMode="hidden">
            <a:xfrm>
              <a:off x="5318" y="2176"/>
              <a:ext cx="134" cy="61"/>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4643" name="Oval 211"/>
            <p:cNvSpPr>
              <a:spLocks noChangeArrowheads="1"/>
            </p:cNvSpPr>
            <p:nvPr/>
          </p:nvSpPr>
          <p:spPr bwMode="hidden">
            <a:xfrm>
              <a:off x="5581" y="1933"/>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274644" name="Oval 212"/>
            <p:cNvSpPr>
              <a:spLocks noChangeArrowheads="1"/>
            </p:cNvSpPr>
            <p:nvPr/>
          </p:nvSpPr>
          <p:spPr bwMode="hidden">
            <a:xfrm>
              <a:off x="5689" y="1811"/>
              <a:ext cx="128" cy="61"/>
            </a:xfrm>
            <a:prstGeom prst="ellipse">
              <a:avLst/>
            </a:prstGeom>
            <a:gradFill rotWithShape="0">
              <a:gsLst>
                <a:gs pos="0">
                  <a:schemeClr val="accent2"/>
                </a:gs>
                <a:gs pos="100000">
                  <a:schemeClr val="accent2">
                    <a:gamma/>
                    <a:shade val="57647"/>
                    <a:invGamma/>
                  </a:schemeClr>
                </a:gs>
              </a:gsLst>
              <a:lin ang="2700000" scaled="1"/>
            </a:gradFill>
            <a:ln w="9525">
              <a:noFill/>
              <a:round/>
              <a:headEnd/>
              <a:tailEnd/>
            </a:ln>
            <a:effectLst/>
          </p:spPr>
          <p:txBody>
            <a:bodyPr/>
            <a:lstStyle/>
            <a:p>
              <a:endParaRPr lang="en-US"/>
            </a:p>
          </p:txBody>
        </p:sp>
        <p:sp>
          <p:nvSpPr>
            <p:cNvPr id="274645" name="Oval 213"/>
            <p:cNvSpPr>
              <a:spLocks noChangeArrowheads="1"/>
            </p:cNvSpPr>
            <p:nvPr/>
          </p:nvSpPr>
          <p:spPr bwMode="hidden">
            <a:xfrm>
              <a:off x="5663" y="2680"/>
              <a:ext cx="156" cy="83"/>
            </a:xfrm>
            <a:prstGeom prst="ellipse">
              <a:avLst/>
            </a:prstGeom>
            <a:gradFill rotWithShape="0">
              <a:gsLst>
                <a:gs pos="0">
                  <a:schemeClr val="accent2"/>
                </a:gs>
                <a:gs pos="100000">
                  <a:schemeClr val="accent2">
                    <a:gamma/>
                    <a:shade val="54510"/>
                    <a:invGamma/>
                  </a:schemeClr>
                </a:gs>
              </a:gsLst>
              <a:lin ang="2700000" scaled="1"/>
            </a:gradFill>
            <a:ln w="9525">
              <a:noFill/>
              <a:round/>
              <a:headEnd/>
              <a:tailEnd/>
            </a:ln>
            <a:effectLst/>
          </p:spPr>
          <p:txBody>
            <a:bodyPr/>
            <a:lstStyle/>
            <a:p>
              <a:endParaRPr lang="en-US"/>
            </a:p>
          </p:txBody>
        </p:sp>
        <p:sp>
          <p:nvSpPr>
            <p:cNvPr id="274646" name="Oval 214"/>
            <p:cNvSpPr>
              <a:spLocks noChangeArrowheads="1"/>
            </p:cNvSpPr>
            <p:nvPr/>
          </p:nvSpPr>
          <p:spPr bwMode="hidden">
            <a:xfrm>
              <a:off x="-65" y="2865"/>
              <a:ext cx="150" cy="89"/>
            </a:xfrm>
            <a:prstGeom prst="ellipse">
              <a:avLst/>
            </a:prstGeom>
            <a:gradFill rotWithShape="0">
              <a:gsLst>
                <a:gs pos="0">
                  <a:schemeClr val="bg1"/>
                </a:gs>
                <a:gs pos="100000">
                  <a:schemeClr val="bg1">
                    <a:gamma/>
                    <a:shade val="69804"/>
                    <a:invGamma/>
                  </a:schemeClr>
                </a:gs>
              </a:gsLst>
              <a:lin ang="2700000" scaled="1"/>
            </a:gradFill>
            <a:ln w="9525">
              <a:noFill/>
              <a:round/>
              <a:headEnd/>
              <a:tailEnd/>
            </a:ln>
            <a:effectLst/>
          </p:spPr>
          <p:txBody>
            <a:bodyPr/>
            <a:lstStyle/>
            <a:p>
              <a:endParaRPr lang="en-US"/>
            </a:p>
          </p:txBody>
        </p:sp>
        <p:sp>
          <p:nvSpPr>
            <p:cNvPr id="274647" name="Oval 215"/>
            <p:cNvSpPr>
              <a:spLocks noChangeArrowheads="1"/>
            </p:cNvSpPr>
            <p:nvPr/>
          </p:nvSpPr>
          <p:spPr bwMode="hidden">
            <a:xfrm>
              <a:off x="2" y="2477"/>
              <a:ext cx="156" cy="89"/>
            </a:xfrm>
            <a:prstGeom prst="ellipse">
              <a:avLst/>
            </a:prstGeom>
            <a:gradFill rotWithShape="0">
              <a:gsLst>
                <a:gs pos="0">
                  <a:schemeClr val="bg1"/>
                </a:gs>
                <a:gs pos="100000">
                  <a:schemeClr val="bg1">
                    <a:gamma/>
                    <a:shade val="75686"/>
                    <a:invGamma/>
                  </a:schemeClr>
                </a:gs>
              </a:gsLst>
              <a:lin ang="2700000" scaled="1"/>
            </a:gradFill>
            <a:ln w="9525">
              <a:noFill/>
              <a:round/>
              <a:headEnd/>
              <a:tailEnd/>
            </a:ln>
            <a:effectLst/>
          </p:spPr>
          <p:txBody>
            <a:bodyPr/>
            <a:lstStyle/>
            <a:p>
              <a:endParaRPr lang="en-US"/>
            </a:p>
          </p:txBody>
        </p:sp>
        <p:sp>
          <p:nvSpPr>
            <p:cNvPr id="274648" name="Oval 216"/>
            <p:cNvSpPr>
              <a:spLocks noChangeArrowheads="1"/>
            </p:cNvSpPr>
            <p:nvPr/>
          </p:nvSpPr>
          <p:spPr bwMode="hidden">
            <a:xfrm>
              <a:off x="-9" y="1436"/>
              <a:ext cx="106" cy="44"/>
            </a:xfrm>
            <a:prstGeom prst="ellipse">
              <a:avLst/>
            </a:prstGeom>
            <a:gradFill rotWithShape="0">
              <a:gsLst>
                <a:gs pos="0">
                  <a:schemeClr val="bg1"/>
                </a:gs>
                <a:gs pos="100000">
                  <a:schemeClr val="bg1">
                    <a:gamma/>
                    <a:shade val="90980"/>
                    <a:invGamma/>
                  </a:schemeClr>
                </a:gs>
              </a:gsLst>
              <a:lin ang="2700000" scaled="1"/>
            </a:gradFill>
            <a:ln w="9525">
              <a:noFill/>
              <a:round/>
              <a:headEnd/>
              <a:tailEnd/>
            </a:ln>
            <a:effectLst/>
          </p:spPr>
          <p:txBody>
            <a:bodyPr/>
            <a:lstStyle/>
            <a:p>
              <a:endParaRPr lang="en-US"/>
            </a:p>
          </p:txBody>
        </p:sp>
        <p:sp>
          <p:nvSpPr>
            <p:cNvPr id="274649" name="Oval 217"/>
            <p:cNvSpPr>
              <a:spLocks noChangeArrowheads="1"/>
            </p:cNvSpPr>
            <p:nvPr/>
          </p:nvSpPr>
          <p:spPr bwMode="hidden">
            <a:xfrm>
              <a:off x="5624" y="4010"/>
              <a:ext cx="201" cy="106"/>
            </a:xfrm>
            <a:prstGeom prst="ellipse">
              <a:avLst/>
            </a:prstGeom>
            <a:gradFill rotWithShape="0">
              <a:gsLst>
                <a:gs pos="0">
                  <a:schemeClr val="accent2"/>
                </a:gs>
                <a:gs pos="100000">
                  <a:schemeClr val="accent2">
                    <a:gamma/>
                    <a:shade val="39216"/>
                    <a:invGamma/>
                  </a:schemeClr>
                </a:gs>
              </a:gsLst>
              <a:lin ang="2700000" scaled="1"/>
            </a:gradFill>
            <a:ln w="9525">
              <a:noFill/>
              <a:round/>
              <a:headEnd/>
              <a:tailEnd/>
            </a:ln>
            <a:effectLst/>
          </p:spPr>
          <p:txBody>
            <a:bodyPr/>
            <a:lstStyle/>
            <a:p>
              <a:endParaRPr lang="en-US"/>
            </a:p>
          </p:txBody>
        </p:sp>
      </p:grpSp>
      <p:sp>
        <p:nvSpPr>
          <p:cNvPr id="274650" name="Rectangle 218"/>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fld id="{B18487AC-5943-4E92-A0E6-EB408B378539}" type="slidenum">
              <a:rPr lang="en-US"/>
              <a:pPr/>
              <a:t>‹#›</a:t>
            </a:fld>
            <a:endParaRPr lang="en-US"/>
          </a:p>
        </p:txBody>
      </p:sp>
      <p:sp>
        <p:nvSpPr>
          <p:cNvPr id="274651" name="Rectangle 219"/>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fld id="{71577051-A193-4A2E-A455-A8C62902E280}" type="datetimeFigureOut">
              <a:rPr lang="en-US"/>
              <a:pPr/>
              <a:t>9/14/2011</a:t>
            </a:fld>
            <a:endParaRPr lang="en-US"/>
          </a:p>
        </p:txBody>
      </p:sp>
      <p:sp>
        <p:nvSpPr>
          <p:cNvPr id="274652" name="Rectangle 220"/>
          <p:cNvSpPr>
            <a:spLocks noGrp="1" noChangeArrowheads="1"/>
          </p:cNvSpPr>
          <p:nvPr>
            <p:ph type="ftr" sz="quarter" idx="3"/>
          </p:nvPr>
        </p:nvSpPr>
        <p:spPr bwMode="auto">
          <a:xfrm>
            <a:off x="31242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endParaRPr lang="en-US"/>
          </a:p>
        </p:txBody>
      </p:sp>
      <p:sp>
        <p:nvSpPr>
          <p:cNvPr id="274653" name="Rectangle 221"/>
          <p:cNvSpPr>
            <a:spLocks noGrp="1" noChangeArrowheads="1"/>
          </p:cNvSpPr>
          <p:nvPr>
            <p:ph type="body" idx="1"/>
          </p:nvPr>
        </p:nvSpPr>
        <p:spPr bwMode="auto">
          <a:xfrm>
            <a:off x="457200" y="1600200"/>
            <a:ext cx="8229600" cy="4533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4654" name="Rectangle 22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dk2" tx1="lt1" bg2="dk1" tx2="lt2" accent1="accent1" accent2="accent2" accent3="accent3" accent4="accent4" accent5="accent5" accent6="accent6" hlink="hlink" folHlink="folHlink"/>
  <p:sldLayoutIdLst>
    <p:sldLayoutId id="2147483865" r:id="rId1"/>
    <p:sldLayoutId id="2147483965" r:id="rId2"/>
    <p:sldLayoutId id="2147483966" r:id="rId3"/>
    <p:sldLayoutId id="2147483967" r:id="rId4"/>
    <p:sldLayoutId id="2147483968" r:id="rId5"/>
    <p:sldLayoutId id="2147483969" r:id="rId6"/>
    <p:sldLayoutId id="2147483970" r:id="rId7"/>
    <p:sldLayoutId id="2147483971" r:id="rId8"/>
    <p:sldLayoutId id="2147483972" r:id="rId9"/>
    <p:sldLayoutId id="2147483973" r:id="rId10"/>
    <p:sldLayoutId id="2147483974" r:id="rId11"/>
  </p:sldLayoutIdLst>
  <p:transition spd="slow">
    <p:random/>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5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Blip>
          <a:blip r:embed="rId13"/>
        </a:buBlip>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3"/>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83650" name="Group 2"/>
          <p:cNvGrpSpPr>
            <a:grpSpLocks/>
          </p:cNvGrpSpPr>
          <p:nvPr/>
        </p:nvGrpSpPr>
        <p:grpSpPr bwMode="auto">
          <a:xfrm>
            <a:off x="0" y="6350"/>
            <a:ext cx="9140825" cy="6851650"/>
            <a:chOff x="0" y="4"/>
            <a:chExt cx="5758" cy="4316"/>
          </a:xfrm>
        </p:grpSpPr>
        <p:sp>
          <p:nvSpPr>
            <p:cNvPr id="283651" name="Freeform 3"/>
            <p:cNvSpPr>
              <a:spLocks/>
            </p:cNvSpPr>
            <p:nvPr/>
          </p:nvSpPr>
          <p:spPr bwMode="hidden">
            <a:xfrm>
              <a:off x="558" y="1161"/>
              <a:ext cx="5200" cy="3159"/>
            </a:xfrm>
            <a:custGeom>
              <a:avLst/>
              <a:gdLst/>
              <a:ahLst/>
              <a:cxnLst>
                <a:cxn ang="0">
                  <a:pos x="0" y="3159"/>
                </a:cxn>
                <a:cxn ang="0">
                  <a:pos x="5184" y="3159"/>
                </a:cxn>
                <a:cxn ang="0">
                  <a:pos x="5184" y="0"/>
                </a:cxn>
                <a:cxn ang="0">
                  <a:pos x="0" y="0"/>
                </a:cxn>
                <a:cxn ang="0">
                  <a:pos x="0" y="3159"/>
                </a:cxn>
                <a:cxn ang="0">
                  <a:pos x="0" y="3159"/>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w="9525">
              <a:noFill/>
              <a:round/>
              <a:headEnd/>
              <a:tailEnd/>
            </a:ln>
          </p:spPr>
          <p:txBody>
            <a:bodyPr/>
            <a:lstStyle/>
            <a:p>
              <a:endParaRPr lang="en-US"/>
            </a:p>
          </p:txBody>
        </p:sp>
        <p:sp>
          <p:nvSpPr>
            <p:cNvPr id="283652" name="Freeform 4"/>
            <p:cNvSpPr>
              <a:spLocks/>
            </p:cNvSpPr>
            <p:nvPr/>
          </p:nvSpPr>
          <p:spPr bwMode="hidden">
            <a:xfrm>
              <a:off x="0" y="1161"/>
              <a:ext cx="558" cy="3159"/>
            </a:xfrm>
            <a:custGeom>
              <a:avLst/>
              <a:gdLst/>
              <a:ahLst/>
              <a:cxnLst>
                <a:cxn ang="0">
                  <a:pos x="0" y="0"/>
                </a:cxn>
                <a:cxn ang="0">
                  <a:pos x="0" y="3159"/>
                </a:cxn>
                <a:cxn ang="0">
                  <a:pos x="556" y="3159"/>
                </a:cxn>
                <a:cxn ang="0">
                  <a:pos x="556" y="0"/>
                </a:cxn>
                <a:cxn ang="0">
                  <a:pos x="0" y="0"/>
                </a:cxn>
                <a:cxn ang="0">
                  <a:pos x="0" y="0"/>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grpSp>
          <p:nvGrpSpPr>
            <p:cNvPr id="283653" name="Group 5"/>
            <p:cNvGrpSpPr>
              <a:grpSpLocks/>
            </p:cNvGrpSpPr>
            <p:nvPr userDrawn="1"/>
          </p:nvGrpSpPr>
          <p:grpSpPr bwMode="auto">
            <a:xfrm>
              <a:off x="0" y="4"/>
              <a:ext cx="5758" cy="4316"/>
              <a:chOff x="0" y="4"/>
              <a:chExt cx="5758" cy="4316"/>
            </a:xfrm>
          </p:grpSpPr>
          <p:sp>
            <p:nvSpPr>
              <p:cNvPr id="283654" name="Freeform 6"/>
              <p:cNvSpPr>
                <a:spLocks/>
              </p:cNvSpPr>
              <p:nvPr/>
            </p:nvSpPr>
            <p:spPr bwMode="ltGray">
              <a:xfrm>
                <a:off x="552" y="4"/>
                <a:ext cx="12" cy="695"/>
              </a:xfrm>
              <a:custGeom>
                <a:avLst/>
                <a:gdLst/>
                <a:ahLst/>
                <a:cxnLst>
                  <a:cxn ang="0">
                    <a:pos x="12" y="0"/>
                  </a:cxn>
                  <a:cxn ang="0">
                    <a:pos x="0" y="0"/>
                  </a:cxn>
                  <a:cxn ang="0">
                    <a:pos x="0" y="695"/>
                  </a:cxn>
                  <a:cxn ang="0">
                    <a:pos x="12" y="695"/>
                  </a:cxn>
                  <a:cxn ang="0">
                    <a:pos x="12" y="0"/>
                  </a:cxn>
                  <a:cxn ang="0">
                    <a:pos x="12" y="0"/>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w="9525">
                <a:noFill/>
                <a:round/>
                <a:headEnd/>
                <a:tailEnd/>
              </a:ln>
            </p:spPr>
            <p:txBody>
              <a:bodyPr/>
              <a:lstStyle/>
              <a:p>
                <a:endParaRPr lang="en-US"/>
              </a:p>
            </p:txBody>
          </p:sp>
          <p:sp>
            <p:nvSpPr>
              <p:cNvPr id="283655" name="Freeform 7"/>
              <p:cNvSpPr>
                <a:spLocks/>
              </p:cNvSpPr>
              <p:nvPr/>
            </p:nvSpPr>
            <p:spPr bwMode="ltGray">
              <a:xfrm>
                <a:off x="552" y="1623"/>
                <a:ext cx="12" cy="2697"/>
              </a:xfrm>
              <a:custGeom>
                <a:avLst/>
                <a:gdLst/>
                <a:ahLst/>
                <a:cxnLst>
                  <a:cxn ang="0">
                    <a:pos x="0" y="2697"/>
                  </a:cxn>
                  <a:cxn ang="0">
                    <a:pos x="12" y="2697"/>
                  </a:cxn>
                  <a:cxn ang="0">
                    <a:pos x="12" y="0"/>
                  </a:cxn>
                  <a:cxn ang="0">
                    <a:pos x="0" y="0"/>
                  </a:cxn>
                  <a:cxn ang="0">
                    <a:pos x="0" y="2697"/>
                  </a:cxn>
                  <a:cxn ang="0">
                    <a:pos x="0" y="2697"/>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w="9525">
                <a:noFill/>
                <a:round/>
                <a:headEnd/>
                <a:tailEnd/>
              </a:ln>
            </p:spPr>
            <p:txBody>
              <a:bodyPr/>
              <a:lstStyle/>
              <a:p>
                <a:endParaRPr lang="en-US"/>
              </a:p>
            </p:txBody>
          </p:sp>
          <p:sp>
            <p:nvSpPr>
              <p:cNvPr id="283656" name="Freeform 8"/>
              <p:cNvSpPr>
                <a:spLocks/>
              </p:cNvSpPr>
              <p:nvPr/>
            </p:nvSpPr>
            <p:spPr bwMode="ltGray">
              <a:xfrm>
                <a:off x="1019" y="1155"/>
                <a:ext cx="4739" cy="12"/>
              </a:xfrm>
              <a:custGeom>
                <a:avLst/>
                <a:gdLst/>
                <a:ahLst/>
                <a:cxnLst>
                  <a:cxn ang="0">
                    <a:pos x="4724" y="0"/>
                  </a:cxn>
                  <a:cxn ang="0">
                    <a:pos x="0" y="0"/>
                  </a:cxn>
                  <a:cxn ang="0">
                    <a:pos x="0" y="12"/>
                  </a:cxn>
                  <a:cxn ang="0">
                    <a:pos x="4724" y="12"/>
                  </a:cxn>
                  <a:cxn ang="0">
                    <a:pos x="4724" y="0"/>
                  </a:cxn>
                  <a:cxn ang="0">
                    <a:pos x="4724" y="0"/>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sp>
            <p:nvSpPr>
              <p:cNvPr id="283657" name="Freeform 9"/>
              <p:cNvSpPr>
                <a:spLocks/>
              </p:cNvSpPr>
              <p:nvPr/>
            </p:nvSpPr>
            <p:spPr bwMode="ltGray">
              <a:xfrm>
                <a:off x="552" y="1371"/>
                <a:ext cx="12" cy="252"/>
              </a:xfrm>
              <a:custGeom>
                <a:avLst/>
                <a:gdLst/>
                <a:ahLst/>
                <a:cxnLst>
                  <a:cxn ang="0">
                    <a:pos x="0" y="252"/>
                  </a:cxn>
                  <a:cxn ang="0">
                    <a:pos x="12" y="252"/>
                  </a:cxn>
                  <a:cxn ang="0">
                    <a:pos x="12" y="0"/>
                  </a:cxn>
                  <a:cxn ang="0">
                    <a:pos x="0" y="0"/>
                  </a:cxn>
                  <a:cxn ang="0">
                    <a:pos x="0" y="252"/>
                  </a:cxn>
                  <a:cxn ang="0">
                    <a:pos x="0" y="252"/>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w="9525">
                <a:noFill/>
                <a:round/>
                <a:headEnd/>
                <a:tailEnd/>
              </a:ln>
            </p:spPr>
            <p:txBody>
              <a:bodyPr/>
              <a:lstStyle/>
              <a:p>
                <a:endParaRPr lang="en-US"/>
              </a:p>
            </p:txBody>
          </p:sp>
          <p:sp>
            <p:nvSpPr>
              <p:cNvPr id="283658" name="Freeform 10"/>
              <p:cNvSpPr>
                <a:spLocks/>
              </p:cNvSpPr>
              <p:nvPr/>
            </p:nvSpPr>
            <p:spPr bwMode="ltGray">
              <a:xfrm>
                <a:off x="552" y="699"/>
                <a:ext cx="12" cy="252"/>
              </a:xfrm>
              <a:custGeom>
                <a:avLst/>
                <a:gdLst/>
                <a:ahLst/>
                <a:cxnLst>
                  <a:cxn ang="0">
                    <a:pos x="12" y="0"/>
                  </a:cxn>
                  <a:cxn ang="0">
                    <a:pos x="0" y="0"/>
                  </a:cxn>
                  <a:cxn ang="0">
                    <a:pos x="0" y="252"/>
                  </a:cxn>
                  <a:cxn ang="0">
                    <a:pos x="12" y="252"/>
                  </a:cxn>
                  <a:cxn ang="0">
                    <a:pos x="12" y="0"/>
                  </a:cxn>
                  <a:cxn ang="0">
                    <a:pos x="12" y="0"/>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w="9525">
                <a:noFill/>
                <a:round/>
                <a:headEnd/>
                <a:tailEnd/>
              </a:ln>
            </p:spPr>
            <p:txBody>
              <a:bodyPr/>
              <a:lstStyle/>
              <a:p>
                <a:endParaRPr lang="en-US"/>
              </a:p>
            </p:txBody>
          </p:sp>
          <p:sp>
            <p:nvSpPr>
              <p:cNvPr id="283659" name="Freeform 11"/>
              <p:cNvSpPr>
                <a:spLocks/>
              </p:cNvSpPr>
              <p:nvPr/>
            </p:nvSpPr>
            <p:spPr bwMode="ltGray">
              <a:xfrm>
                <a:off x="552" y="951"/>
                <a:ext cx="12" cy="420"/>
              </a:xfrm>
              <a:custGeom>
                <a:avLst/>
                <a:gdLst/>
                <a:ahLst/>
                <a:cxnLst>
                  <a:cxn ang="0">
                    <a:pos x="0" y="0"/>
                  </a:cxn>
                  <a:cxn ang="0">
                    <a:pos x="0" y="420"/>
                  </a:cxn>
                  <a:cxn ang="0">
                    <a:pos x="12" y="420"/>
                  </a:cxn>
                  <a:cxn ang="0">
                    <a:pos x="12" y="0"/>
                  </a:cxn>
                  <a:cxn ang="0">
                    <a:pos x="0" y="0"/>
                  </a:cxn>
                  <a:cxn ang="0">
                    <a:pos x="0" y="0"/>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w="9525">
                <a:noFill/>
                <a:round/>
                <a:headEnd/>
                <a:tailEnd/>
              </a:ln>
            </p:spPr>
            <p:txBody>
              <a:bodyPr/>
              <a:lstStyle/>
              <a:p>
                <a:endParaRPr lang="en-US"/>
              </a:p>
            </p:txBody>
          </p:sp>
          <p:sp>
            <p:nvSpPr>
              <p:cNvPr id="283660" name="Freeform 12"/>
              <p:cNvSpPr>
                <a:spLocks/>
              </p:cNvSpPr>
              <p:nvPr/>
            </p:nvSpPr>
            <p:spPr bwMode="ltGray">
              <a:xfrm>
                <a:off x="0" y="1155"/>
                <a:ext cx="351" cy="12"/>
              </a:xfrm>
              <a:custGeom>
                <a:avLst/>
                <a:gdLst/>
                <a:ahLst/>
                <a:cxnLst>
                  <a:cxn ang="0">
                    <a:pos x="0" y="0"/>
                  </a:cxn>
                  <a:cxn ang="0">
                    <a:pos x="0" y="12"/>
                  </a:cxn>
                  <a:cxn ang="0">
                    <a:pos x="251" y="12"/>
                  </a:cxn>
                  <a:cxn ang="0">
                    <a:pos x="251" y="0"/>
                  </a:cxn>
                  <a:cxn ang="0">
                    <a:pos x="0" y="0"/>
                  </a:cxn>
                  <a:cxn ang="0">
                    <a:pos x="0" y="0"/>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w="9525">
                <a:noFill/>
                <a:round/>
                <a:headEnd/>
                <a:tailEnd/>
              </a:ln>
            </p:spPr>
            <p:txBody>
              <a:bodyPr/>
              <a:lstStyle/>
              <a:p>
                <a:endParaRPr lang="en-US"/>
              </a:p>
            </p:txBody>
          </p:sp>
          <p:sp>
            <p:nvSpPr>
              <p:cNvPr id="283661" name="Freeform 13"/>
              <p:cNvSpPr>
                <a:spLocks/>
              </p:cNvSpPr>
              <p:nvPr/>
            </p:nvSpPr>
            <p:spPr bwMode="ltGray">
              <a:xfrm>
                <a:off x="767" y="1155"/>
                <a:ext cx="252" cy="12"/>
              </a:xfrm>
              <a:custGeom>
                <a:avLst/>
                <a:gdLst/>
                <a:ahLst/>
                <a:cxnLst>
                  <a:cxn ang="0">
                    <a:pos x="251" y="0"/>
                  </a:cxn>
                  <a:cxn ang="0">
                    <a:pos x="0" y="0"/>
                  </a:cxn>
                  <a:cxn ang="0">
                    <a:pos x="0" y="12"/>
                  </a:cxn>
                  <a:cxn ang="0">
                    <a:pos x="251" y="12"/>
                  </a:cxn>
                  <a:cxn ang="0">
                    <a:pos x="251" y="0"/>
                  </a:cxn>
                  <a:cxn ang="0">
                    <a:pos x="251" y="0"/>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w="9525">
                <a:noFill/>
                <a:round/>
                <a:headEnd/>
                <a:tailEnd/>
              </a:ln>
            </p:spPr>
            <p:txBody>
              <a:bodyPr/>
              <a:lstStyle/>
              <a:p>
                <a:endParaRPr lang="en-US"/>
              </a:p>
            </p:txBody>
          </p:sp>
          <p:sp>
            <p:nvSpPr>
              <p:cNvPr id="283662" name="Freeform 14"/>
              <p:cNvSpPr>
                <a:spLocks/>
              </p:cNvSpPr>
              <p:nvPr/>
            </p:nvSpPr>
            <p:spPr bwMode="ltGray">
              <a:xfrm>
                <a:off x="348" y="1155"/>
                <a:ext cx="419" cy="12"/>
              </a:xfrm>
              <a:custGeom>
                <a:avLst/>
                <a:gdLst/>
                <a:ahLst/>
                <a:cxnLst>
                  <a:cxn ang="0">
                    <a:pos x="0" y="0"/>
                  </a:cxn>
                  <a:cxn ang="0">
                    <a:pos x="0" y="12"/>
                  </a:cxn>
                  <a:cxn ang="0">
                    <a:pos x="418" y="12"/>
                  </a:cxn>
                  <a:cxn ang="0">
                    <a:pos x="418" y="0"/>
                  </a:cxn>
                  <a:cxn ang="0">
                    <a:pos x="0" y="0"/>
                  </a:cxn>
                  <a:cxn ang="0">
                    <a:pos x="0" y="0"/>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w="9525">
                <a:noFill/>
                <a:round/>
                <a:headEnd/>
                <a:tailEnd/>
              </a:ln>
            </p:spPr>
            <p:txBody>
              <a:bodyPr/>
              <a:lstStyle/>
              <a:p>
                <a:endParaRPr lang="en-US"/>
              </a:p>
            </p:txBody>
          </p:sp>
        </p:grpSp>
      </p:grpSp>
      <p:sp>
        <p:nvSpPr>
          <p:cNvPr id="283663" name="Rectangle 15"/>
          <p:cNvSpPr>
            <a:spLocks noGrp="1" noChangeArrowheads="1"/>
          </p:cNvSpPr>
          <p:nvPr>
            <p:ph type="title"/>
          </p:nvPr>
        </p:nvSpPr>
        <p:spPr bwMode="auto">
          <a:xfrm>
            <a:off x="1066800" y="304800"/>
            <a:ext cx="7543800" cy="14319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83664" name="Rectangle 16"/>
          <p:cNvSpPr>
            <a:spLocks noGrp="1" noChangeArrowheads="1"/>
          </p:cNvSpPr>
          <p:nvPr>
            <p:ph type="body" idx="1"/>
          </p:nvPr>
        </p:nvSpPr>
        <p:spPr bwMode="auto">
          <a:xfrm>
            <a:off x="1066800" y="1981200"/>
            <a:ext cx="7543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3665" name="Rectangle 17"/>
          <p:cNvSpPr>
            <a:spLocks noGrp="1" noChangeArrowheads="1"/>
          </p:cNvSpPr>
          <p:nvPr>
            <p:ph type="dt" sz="half" idx="2"/>
          </p:nvPr>
        </p:nvSpPr>
        <p:spPr bwMode="auto">
          <a:xfrm>
            <a:off x="1066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fld id="{D76618E8-CB6A-4620-8BF5-F4EF33DE2F43}" type="datetimeFigureOut">
              <a:rPr lang="en-US"/>
              <a:pPr/>
              <a:t>9/14/2011</a:t>
            </a:fld>
            <a:endParaRPr lang="en-US"/>
          </a:p>
        </p:txBody>
      </p:sp>
      <p:sp>
        <p:nvSpPr>
          <p:cNvPr id="283666" name="Rectangle 18"/>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endParaRPr lang="en-US"/>
          </a:p>
        </p:txBody>
      </p:sp>
      <p:sp>
        <p:nvSpPr>
          <p:cNvPr id="283667" name="Rectangle 19"/>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fld id="{DBB0AC8D-EEF5-4F04-B65B-C7F4A947112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871"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Lst>
  <p:transition spd="slow">
    <p:random/>
  </p:transition>
  <p:timing>
    <p:tnLst>
      <p:par>
        <p:cTn id="1" dur="indefinite" restart="never" nodeType="tmRoot"/>
      </p:par>
    </p:tnLst>
  </p:timing>
  <p:txStyles>
    <p:titleStyle>
      <a:lvl1pPr algn="l"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289794" name="Group 2"/>
          <p:cNvGrpSpPr>
            <a:grpSpLocks/>
          </p:cNvGrpSpPr>
          <p:nvPr/>
        </p:nvGrpSpPr>
        <p:grpSpPr bwMode="auto">
          <a:xfrm>
            <a:off x="0" y="0"/>
            <a:ext cx="9144000" cy="6858000"/>
            <a:chOff x="0" y="0"/>
            <a:chExt cx="5760" cy="4320"/>
          </a:xfrm>
        </p:grpSpPr>
        <p:sp>
          <p:nvSpPr>
            <p:cNvPr id="28979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28979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289797"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289798" name="Group 6"/>
          <p:cNvGrpSpPr>
            <a:grpSpLocks/>
          </p:cNvGrpSpPr>
          <p:nvPr/>
        </p:nvGrpSpPr>
        <p:grpSpPr bwMode="auto">
          <a:xfrm>
            <a:off x="0" y="6019800"/>
            <a:ext cx="7848600" cy="857250"/>
            <a:chOff x="0" y="3792"/>
            <a:chExt cx="4944" cy="540"/>
          </a:xfrm>
        </p:grpSpPr>
        <p:sp>
          <p:nvSpPr>
            <p:cNvPr id="28979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289800" name="Group 8"/>
            <p:cNvGrpSpPr>
              <a:grpSpLocks/>
            </p:cNvGrpSpPr>
            <p:nvPr userDrawn="1"/>
          </p:nvGrpSpPr>
          <p:grpSpPr bwMode="auto">
            <a:xfrm>
              <a:off x="2486" y="3792"/>
              <a:ext cx="2458" cy="540"/>
              <a:chOff x="2486" y="3792"/>
              <a:chExt cx="2458" cy="540"/>
            </a:xfrm>
          </p:grpSpPr>
          <p:sp>
            <p:nvSpPr>
              <p:cNvPr id="289801"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289802"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289803"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289804"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289805"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289806"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289807" name="Group 15"/>
          <p:cNvGrpSpPr>
            <a:grpSpLocks/>
          </p:cNvGrpSpPr>
          <p:nvPr/>
        </p:nvGrpSpPr>
        <p:grpSpPr bwMode="auto">
          <a:xfrm>
            <a:off x="627063" y="6021388"/>
            <a:ext cx="5684837" cy="849312"/>
            <a:chOff x="395" y="3793"/>
            <a:chExt cx="3581" cy="535"/>
          </a:xfrm>
        </p:grpSpPr>
        <p:sp>
          <p:nvSpPr>
            <p:cNvPr id="289808"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289809"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289810"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289811"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289812"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289813"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289814"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89815"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9816"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fld id="{5D02526A-885C-4282-B852-1381A2714B2B}" type="datetimeFigureOut">
              <a:rPr lang="en-US"/>
              <a:pPr/>
              <a:t>9/14/2011</a:t>
            </a:fld>
            <a:endParaRPr lang="en-US"/>
          </a:p>
        </p:txBody>
      </p:sp>
      <p:sp>
        <p:nvSpPr>
          <p:cNvPr id="289817"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endParaRPr lang="en-US"/>
          </a:p>
        </p:txBody>
      </p:sp>
      <p:sp>
        <p:nvSpPr>
          <p:cNvPr id="289818"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fld id="{46BE7671-8AE7-4DE0-A052-3F54053A282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873" r:id="rId1"/>
    <p:sldLayoutId id="2147483985" r:id="rId2"/>
    <p:sldLayoutId id="2147483986" r:id="rId3"/>
    <p:sldLayoutId id="2147483987" r:id="rId4"/>
    <p:sldLayoutId id="2147483988" r:id="rId5"/>
    <p:sldLayoutId id="2147483989" r:id="rId6"/>
    <p:sldLayoutId id="2147483990" r:id="rId7"/>
    <p:sldLayoutId id="2147483991" r:id="rId8"/>
    <p:sldLayoutId id="2147483992" r:id="rId9"/>
    <p:sldLayoutId id="2147483993" r:id="rId10"/>
    <p:sldLayoutId id="2147483994" r:id="rId11"/>
  </p:sldLayoutIdLst>
  <p:transition spd="slow">
    <p:random/>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lr>
          <a:schemeClr val="tx2"/>
        </a:buClr>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92866" name="Group 2"/>
          <p:cNvGrpSpPr>
            <a:grpSpLocks/>
          </p:cNvGrpSpPr>
          <p:nvPr/>
        </p:nvGrpSpPr>
        <p:grpSpPr bwMode="auto">
          <a:xfrm>
            <a:off x="0" y="0"/>
            <a:ext cx="7242175" cy="1981200"/>
            <a:chOff x="0" y="0"/>
            <a:chExt cx="4562" cy="1248"/>
          </a:xfrm>
        </p:grpSpPr>
        <p:sp>
          <p:nvSpPr>
            <p:cNvPr id="292867"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endParaRPr lang="en-US"/>
            </a:p>
          </p:txBody>
        </p:sp>
        <p:sp>
          <p:nvSpPr>
            <p:cNvPr id="292868"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endParaRPr lang="en-US"/>
            </a:p>
          </p:txBody>
        </p:sp>
      </p:grpSp>
      <p:sp>
        <p:nvSpPr>
          <p:cNvPr id="292869"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2870"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2871"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fld id="{50C38E61-E37F-4B9C-BF81-69E50B625116}" type="datetimeFigureOut">
              <a:rPr lang="en-US"/>
              <a:pPr/>
              <a:t>9/14/2011</a:t>
            </a:fld>
            <a:endParaRPr lang="en-US"/>
          </a:p>
        </p:txBody>
      </p:sp>
      <p:sp>
        <p:nvSpPr>
          <p:cNvPr id="292872"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endParaRPr lang="en-US"/>
          </a:p>
        </p:txBody>
      </p:sp>
      <p:sp>
        <p:nvSpPr>
          <p:cNvPr id="292873"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fld id="{18886A32-0181-45CA-A9CB-B7A6EB913CDF}"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875" r:id="rId1"/>
    <p:sldLayoutId id="2147483995" r:id="rId2"/>
    <p:sldLayoutId id="2147483996" r:id="rId3"/>
    <p:sldLayoutId id="2147483997" r:id="rId4"/>
    <p:sldLayoutId id="2147483998" r:id="rId5"/>
    <p:sldLayoutId id="2147483999" r:id="rId6"/>
    <p:sldLayoutId id="2147484000" r:id="rId7"/>
    <p:sldLayoutId id="2147484001" r:id="rId8"/>
    <p:sldLayoutId id="2147484002" r:id="rId9"/>
    <p:sldLayoutId id="2147484003" r:id="rId10"/>
    <p:sldLayoutId id="2147484004" r:id="rId11"/>
  </p:sldLayoutIdLst>
  <p:transition spd="slow">
    <p:random/>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36362B"/>
            </a:gs>
            <a:gs pos="100000">
              <a:schemeClr val="bg1"/>
            </a:gs>
          </a:gsLst>
          <a:lin ang="5400000" scaled="1"/>
        </a:gra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1079500" y="288925"/>
            <a:ext cx="7726363"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5603" name="Rectangle 3"/>
          <p:cNvSpPr>
            <a:spLocks noGrp="1" noChangeArrowheads="1"/>
          </p:cNvSpPr>
          <p:nvPr>
            <p:ph type="body" idx="1"/>
          </p:nvPr>
        </p:nvSpPr>
        <p:spPr bwMode="auto">
          <a:xfrm>
            <a:off x="855663" y="1593850"/>
            <a:ext cx="8105775" cy="442595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1860" name="Rectangle 4"/>
          <p:cNvSpPr>
            <a:spLocks noGrp="1" noChangeArrowheads="1"/>
          </p:cNvSpPr>
          <p:nvPr>
            <p:ph type="dt" sz="half" idx="2"/>
          </p:nvPr>
        </p:nvSpPr>
        <p:spPr bwMode="auto">
          <a:xfrm>
            <a:off x="838200" y="6235700"/>
            <a:ext cx="2449513"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dirty="0">
                <a:cs typeface="+mn-cs"/>
              </a:defRPr>
            </a:lvl1pPr>
          </a:lstStyle>
          <a:p>
            <a:pPr>
              <a:defRPr/>
            </a:pPr>
            <a:endParaRPr lang="en-US"/>
          </a:p>
        </p:txBody>
      </p:sp>
      <p:sp>
        <p:nvSpPr>
          <p:cNvPr id="121861" name="Rectangle 5"/>
          <p:cNvSpPr>
            <a:spLocks noGrp="1" noChangeArrowheads="1"/>
          </p:cNvSpPr>
          <p:nvPr>
            <p:ph type="sldNum" sz="quarter" idx="4"/>
          </p:nvPr>
        </p:nvSpPr>
        <p:spPr bwMode="auto">
          <a:xfrm>
            <a:off x="6553200" y="6224588"/>
            <a:ext cx="2420938"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dirty="0">
                <a:cs typeface="+mn-cs"/>
              </a:defRPr>
            </a:lvl1pPr>
          </a:lstStyle>
          <a:p>
            <a:pPr>
              <a:defRPr/>
            </a:pPr>
            <a:endParaRPr lang="en-US"/>
          </a:p>
        </p:txBody>
      </p:sp>
      <p:sp>
        <p:nvSpPr>
          <p:cNvPr id="121862" name="Rectangle 6"/>
          <p:cNvSpPr>
            <a:spLocks noGrp="1" noChangeArrowheads="1"/>
          </p:cNvSpPr>
          <p:nvPr>
            <p:ph type="ftr" sz="quarter" idx="3"/>
          </p:nvPr>
        </p:nvSpPr>
        <p:spPr bwMode="auto">
          <a:xfrm>
            <a:off x="3484563" y="6237288"/>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dirty="0">
                <a:cs typeface="+mn-cs"/>
              </a:defRPr>
            </a:lvl1pPr>
          </a:lstStyle>
          <a:p>
            <a:pPr>
              <a:defRPr/>
            </a:pPr>
            <a:endParaRPr lang="en-US"/>
          </a:p>
        </p:txBody>
      </p:sp>
      <p:sp>
        <p:nvSpPr>
          <p:cNvPr id="121863" name="Rectangle 7"/>
          <p:cNvSpPr>
            <a:spLocks noChangeArrowheads="1"/>
          </p:cNvSpPr>
          <p:nvPr/>
        </p:nvSpPr>
        <p:spPr bwMode="auto">
          <a:xfrm>
            <a:off x="258763" y="500063"/>
            <a:ext cx="142875" cy="157162"/>
          </a:xfrm>
          <a:prstGeom prst="rect">
            <a:avLst/>
          </a:prstGeom>
          <a:solidFill>
            <a:schemeClr val="folHlink"/>
          </a:solidFill>
          <a:ln w="9525">
            <a:noFill/>
            <a:miter lim="800000"/>
            <a:headEnd/>
            <a:tailEnd/>
          </a:ln>
          <a:effectLst/>
        </p:spPr>
        <p:txBody>
          <a:bodyPr/>
          <a:lstStyle/>
          <a:p>
            <a:pPr>
              <a:defRPr/>
            </a:pPr>
            <a:endParaRPr lang="en-CA" dirty="0">
              <a:cs typeface="+mn-cs"/>
            </a:endParaRPr>
          </a:p>
        </p:txBody>
      </p:sp>
      <p:sp>
        <p:nvSpPr>
          <p:cNvPr id="121864" name="Freeform 8"/>
          <p:cNvSpPr>
            <a:spLocks/>
          </p:cNvSpPr>
          <p:nvPr/>
        </p:nvSpPr>
        <p:spPr bwMode="auto">
          <a:xfrm>
            <a:off x="406400" y="506413"/>
            <a:ext cx="242888" cy="239712"/>
          </a:xfrm>
          <a:custGeom>
            <a:avLst/>
            <a:gdLst/>
            <a:ahLst/>
            <a:cxnLst>
              <a:cxn ang="0">
                <a:pos x="0" y="0"/>
              </a:cxn>
              <a:cxn ang="0">
                <a:pos x="0" y="98"/>
              </a:cxn>
              <a:cxn ang="0">
                <a:pos x="17" y="98"/>
              </a:cxn>
              <a:cxn ang="0">
                <a:pos x="36" y="102"/>
              </a:cxn>
              <a:cxn ang="0">
                <a:pos x="51" y="116"/>
              </a:cxn>
              <a:cxn ang="0">
                <a:pos x="58" y="133"/>
              </a:cxn>
              <a:cxn ang="0">
                <a:pos x="58" y="150"/>
              </a:cxn>
              <a:cxn ang="0">
                <a:pos x="152" y="149"/>
              </a:cxn>
              <a:cxn ang="0">
                <a:pos x="152" y="131"/>
              </a:cxn>
              <a:cxn ang="0">
                <a:pos x="150" y="114"/>
              </a:cxn>
              <a:cxn ang="0">
                <a:pos x="147" y="100"/>
              </a:cxn>
              <a:cxn ang="0">
                <a:pos x="143" y="88"/>
              </a:cxn>
              <a:cxn ang="0">
                <a:pos x="138" y="70"/>
              </a:cxn>
              <a:cxn ang="0">
                <a:pos x="133" y="57"/>
              </a:cxn>
              <a:cxn ang="0">
                <a:pos x="125" y="47"/>
              </a:cxn>
              <a:cxn ang="0">
                <a:pos x="116" y="35"/>
              </a:cxn>
              <a:cxn ang="0">
                <a:pos x="102" y="24"/>
              </a:cxn>
              <a:cxn ang="0">
                <a:pos x="88" y="15"/>
              </a:cxn>
              <a:cxn ang="0">
                <a:pos x="66" y="7"/>
              </a:cxn>
              <a:cxn ang="0">
                <a:pos x="39" y="1"/>
              </a:cxn>
              <a:cxn ang="0">
                <a:pos x="21" y="0"/>
              </a:cxn>
              <a:cxn ang="0">
                <a:pos x="0" y="0"/>
              </a:cxn>
            </a:cxnLst>
            <a:rect l="0" t="0" r="r" b="b"/>
            <a:pathLst>
              <a:path w="153" h="151">
                <a:moveTo>
                  <a:pt x="0" y="0"/>
                </a:moveTo>
                <a:lnTo>
                  <a:pt x="0" y="98"/>
                </a:lnTo>
                <a:lnTo>
                  <a:pt x="17" y="98"/>
                </a:lnTo>
                <a:lnTo>
                  <a:pt x="36" y="102"/>
                </a:lnTo>
                <a:lnTo>
                  <a:pt x="51" y="116"/>
                </a:lnTo>
                <a:lnTo>
                  <a:pt x="58" y="133"/>
                </a:lnTo>
                <a:lnTo>
                  <a:pt x="58" y="150"/>
                </a:lnTo>
                <a:lnTo>
                  <a:pt x="152" y="149"/>
                </a:lnTo>
                <a:lnTo>
                  <a:pt x="152" y="131"/>
                </a:lnTo>
                <a:lnTo>
                  <a:pt x="150" y="114"/>
                </a:lnTo>
                <a:lnTo>
                  <a:pt x="147" y="100"/>
                </a:lnTo>
                <a:lnTo>
                  <a:pt x="143" y="88"/>
                </a:lnTo>
                <a:lnTo>
                  <a:pt x="138" y="70"/>
                </a:lnTo>
                <a:lnTo>
                  <a:pt x="133" y="57"/>
                </a:lnTo>
                <a:lnTo>
                  <a:pt x="125" y="47"/>
                </a:lnTo>
                <a:lnTo>
                  <a:pt x="116" y="35"/>
                </a:lnTo>
                <a:lnTo>
                  <a:pt x="102" y="24"/>
                </a:lnTo>
                <a:lnTo>
                  <a:pt x="88" y="15"/>
                </a:lnTo>
                <a:lnTo>
                  <a:pt x="66" y="7"/>
                </a:lnTo>
                <a:lnTo>
                  <a:pt x="39" y="1"/>
                </a:lnTo>
                <a:lnTo>
                  <a:pt x="21" y="0"/>
                </a:lnTo>
                <a:lnTo>
                  <a:pt x="0" y="0"/>
                </a:lnTo>
              </a:path>
            </a:pathLst>
          </a:custGeom>
          <a:solidFill>
            <a:schemeClr val="folHlink"/>
          </a:solidFill>
          <a:ln w="9525">
            <a:noFill/>
            <a:round/>
            <a:headEnd type="none" w="sm" len="sm"/>
            <a:tailEnd type="none" w="sm" len="sm"/>
          </a:ln>
          <a:effectLst/>
        </p:spPr>
        <p:txBody>
          <a:bodyPr/>
          <a:lstStyle/>
          <a:p>
            <a:pPr>
              <a:defRPr/>
            </a:pPr>
            <a:endParaRPr lang="en-CA" dirty="0">
              <a:cs typeface="+mn-cs"/>
            </a:endParaRPr>
          </a:p>
        </p:txBody>
      </p:sp>
      <p:sp>
        <p:nvSpPr>
          <p:cNvPr id="121865" name="AutoShape 9"/>
          <p:cNvSpPr>
            <a:spLocks noChangeArrowheads="1"/>
          </p:cNvSpPr>
          <p:nvPr/>
        </p:nvSpPr>
        <p:spPr bwMode="auto">
          <a:xfrm rot="16200000">
            <a:off x="-11112" y="457200"/>
            <a:ext cx="295275" cy="250825"/>
          </a:xfrm>
          <a:prstGeom prst="triangle">
            <a:avLst>
              <a:gd name="adj" fmla="val 49995"/>
            </a:avLst>
          </a:prstGeom>
          <a:solidFill>
            <a:schemeClr val="folHlink"/>
          </a:solidFill>
          <a:ln w="9525">
            <a:noFill/>
            <a:miter lim="800000"/>
            <a:headEnd/>
            <a:tailEnd/>
          </a:ln>
          <a:effectLst/>
        </p:spPr>
        <p:txBody>
          <a:bodyPr/>
          <a:lstStyle/>
          <a:p>
            <a:pPr>
              <a:defRPr/>
            </a:pPr>
            <a:endParaRPr lang="en-CA" dirty="0">
              <a:cs typeface="+mn-cs"/>
            </a:endParaRPr>
          </a:p>
        </p:txBody>
      </p:sp>
      <p:sp>
        <p:nvSpPr>
          <p:cNvPr id="121866" name="AutoShape 10"/>
          <p:cNvSpPr>
            <a:spLocks noChangeArrowheads="1"/>
          </p:cNvSpPr>
          <p:nvPr/>
        </p:nvSpPr>
        <p:spPr bwMode="auto">
          <a:xfrm>
            <a:off x="300038" y="68263"/>
            <a:ext cx="288925" cy="273050"/>
          </a:xfrm>
          <a:prstGeom prst="triangle">
            <a:avLst>
              <a:gd name="adj" fmla="val 49995"/>
            </a:avLst>
          </a:prstGeom>
          <a:solidFill>
            <a:schemeClr val="accent1"/>
          </a:solidFill>
          <a:ln w="9525">
            <a:noFill/>
            <a:miter lim="800000"/>
            <a:headEnd/>
            <a:tailEnd/>
          </a:ln>
          <a:effectLst/>
        </p:spPr>
        <p:txBody>
          <a:bodyPr/>
          <a:lstStyle/>
          <a:p>
            <a:pPr>
              <a:defRPr/>
            </a:pPr>
            <a:endParaRPr lang="en-CA" dirty="0">
              <a:cs typeface="+mn-cs"/>
            </a:endParaRPr>
          </a:p>
        </p:txBody>
      </p:sp>
      <p:grpSp>
        <p:nvGrpSpPr>
          <p:cNvPr id="25611" name="Group 11"/>
          <p:cNvGrpSpPr>
            <a:grpSpLocks/>
          </p:cNvGrpSpPr>
          <p:nvPr/>
        </p:nvGrpSpPr>
        <p:grpSpPr bwMode="auto">
          <a:xfrm>
            <a:off x="276225" y="341313"/>
            <a:ext cx="642938" cy="6516687"/>
            <a:chOff x="174" y="215"/>
            <a:chExt cx="405" cy="4105"/>
          </a:xfrm>
        </p:grpSpPr>
        <p:sp>
          <p:nvSpPr>
            <p:cNvPr id="121868" name="Rectangle 12"/>
            <p:cNvSpPr>
              <a:spLocks noChangeArrowheads="1"/>
            </p:cNvSpPr>
            <p:nvPr/>
          </p:nvSpPr>
          <p:spPr bwMode="auto">
            <a:xfrm>
              <a:off x="315" y="469"/>
              <a:ext cx="94" cy="3851"/>
            </a:xfrm>
            <a:prstGeom prst="rect">
              <a:avLst/>
            </a:prstGeom>
            <a:gradFill rotWithShape="0">
              <a:gsLst>
                <a:gs pos="0">
                  <a:schemeClr val="folHlink"/>
                </a:gs>
                <a:gs pos="100000">
                  <a:schemeClr val="bg1"/>
                </a:gs>
              </a:gsLst>
              <a:lin ang="5400000" scaled="1"/>
            </a:gradFill>
            <a:ln w="9525">
              <a:noFill/>
              <a:miter lim="800000"/>
              <a:headEnd/>
              <a:tailEnd/>
            </a:ln>
            <a:effectLst/>
          </p:spPr>
          <p:txBody>
            <a:bodyPr/>
            <a:lstStyle/>
            <a:p>
              <a:pPr>
                <a:defRPr/>
              </a:pPr>
              <a:endParaRPr lang="en-CA" dirty="0">
                <a:cs typeface="+mn-cs"/>
              </a:endParaRPr>
            </a:p>
          </p:txBody>
        </p:sp>
        <p:grpSp>
          <p:nvGrpSpPr>
            <p:cNvPr id="25613" name="Group 13"/>
            <p:cNvGrpSpPr>
              <a:grpSpLocks/>
            </p:cNvGrpSpPr>
            <p:nvPr/>
          </p:nvGrpSpPr>
          <p:grpSpPr bwMode="auto">
            <a:xfrm>
              <a:off x="174" y="468"/>
              <a:ext cx="405" cy="3852"/>
              <a:chOff x="174" y="468"/>
              <a:chExt cx="405" cy="3852"/>
            </a:xfrm>
          </p:grpSpPr>
          <p:grpSp>
            <p:nvGrpSpPr>
              <p:cNvPr id="25615" name="Group 14"/>
              <p:cNvGrpSpPr>
                <a:grpSpLocks/>
              </p:cNvGrpSpPr>
              <p:nvPr/>
            </p:nvGrpSpPr>
            <p:grpSpPr bwMode="auto">
              <a:xfrm>
                <a:off x="175" y="468"/>
                <a:ext cx="404" cy="194"/>
                <a:chOff x="175" y="468"/>
                <a:chExt cx="404" cy="194"/>
              </a:xfrm>
            </p:grpSpPr>
            <p:sp>
              <p:nvSpPr>
                <p:cNvPr id="121871" name="Freeform 15"/>
                <p:cNvSpPr>
                  <a:spLocks/>
                </p:cNvSpPr>
                <p:nvPr/>
              </p:nvSpPr>
              <p:spPr bwMode="auto">
                <a:xfrm>
                  <a:off x="175" y="513"/>
                  <a:ext cx="155" cy="149"/>
                </a:xfrm>
                <a:custGeom>
                  <a:avLst/>
                  <a:gdLst/>
                  <a:ahLst/>
                  <a:cxnLst>
                    <a:cxn ang="0">
                      <a:pos x="154" y="0"/>
                    </a:cxn>
                    <a:cxn ang="0">
                      <a:pos x="154" y="97"/>
                    </a:cxn>
                    <a:cxn ang="0">
                      <a:pos x="136" y="97"/>
                    </a:cxn>
                    <a:cxn ang="0">
                      <a:pos x="117" y="101"/>
                    </a:cxn>
                    <a:cxn ang="0">
                      <a:pos x="102" y="115"/>
                    </a:cxn>
                    <a:cxn ang="0">
                      <a:pos x="94" y="132"/>
                    </a:cxn>
                    <a:cxn ang="0">
                      <a:pos x="94" y="148"/>
                    </a:cxn>
                    <a:cxn ang="0">
                      <a:pos x="0" y="148"/>
                    </a:cxn>
                    <a:cxn ang="0">
                      <a:pos x="0" y="129"/>
                    </a:cxn>
                    <a:cxn ang="0">
                      <a:pos x="1" y="112"/>
                    </a:cxn>
                    <a:cxn ang="0">
                      <a:pos x="4" y="99"/>
                    </a:cxn>
                    <a:cxn ang="0">
                      <a:pos x="8" y="87"/>
                    </a:cxn>
                    <a:cxn ang="0">
                      <a:pos x="13" y="70"/>
                    </a:cxn>
                    <a:cxn ang="0">
                      <a:pos x="18" y="57"/>
                    </a:cxn>
                    <a:cxn ang="0">
                      <a:pos x="26" y="47"/>
                    </a:cxn>
                    <a:cxn ang="0">
                      <a:pos x="36" y="35"/>
                    </a:cxn>
                    <a:cxn ang="0">
                      <a:pos x="49" y="24"/>
                    </a:cxn>
                    <a:cxn ang="0">
                      <a:pos x="64" y="15"/>
                    </a:cxn>
                    <a:cxn ang="0">
                      <a:pos x="86" y="7"/>
                    </a:cxn>
                    <a:cxn ang="0">
                      <a:pos x="113" y="1"/>
                    </a:cxn>
                    <a:cxn ang="0">
                      <a:pos x="131" y="0"/>
                    </a:cxn>
                    <a:cxn ang="0">
                      <a:pos x="154" y="0"/>
                    </a:cxn>
                  </a:cxnLst>
                  <a:rect l="0" t="0" r="r" b="b"/>
                  <a:pathLst>
                    <a:path w="155" h="149">
                      <a:moveTo>
                        <a:pt x="154" y="0"/>
                      </a:moveTo>
                      <a:lnTo>
                        <a:pt x="154" y="97"/>
                      </a:lnTo>
                      <a:lnTo>
                        <a:pt x="136" y="97"/>
                      </a:lnTo>
                      <a:lnTo>
                        <a:pt x="117" y="101"/>
                      </a:lnTo>
                      <a:lnTo>
                        <a:pt x="102" y="115"/>
                      </a:lnTo>
                      <a:lnTo>
                        <a:pt x="94" y="132"/>
                      </a:lnTo>
                      <a:lnTo>
                        <a:pt x="94" y="148"/>
                      </a:lnTo>
                      <a:lnTo>
                        <a:pt x="0" y="148"/>
                      </a:lnTo>
                      <a:lnTo>
                        <a:pt x="0" y="129"/>
                      </a:lnTo>
                      <a:lnTo>
                        <a:pt x="1" y="112"/>
                      </a:lnTo>
                      <a:lnTo>
                        <a:pt x="4" y="99"/>
                      </a:lnTo>
                      <a:lnTo>
                        <a:pt x="8" y="87"/>
                      </a:lnTo>
                      <a:lnTo>
                        <a:pt x="13" y="70"/>
                      </a:lnTo>
                      <a:lnTo>
                        <a:pt x="18" y="57"/>
                      </a:lnTo>
                      <a:lnTo>
                        <a:pt x="26" y="47"/>
                      </a:lnTo>
                      <a:lnTo>
                        <a:pt x="36" y="35"/>
                      </a:lnTo>
                      <a:lnTo>
                        <a:pt x="49" y="24"/>
                      </a:lnTo>
                      <a:lnTo>
                        <a:pt x="64" y="15"/>
                      </a:lnTo>
                      <a:lnTo>
                        <a:pt x="86" y="7"/>
                      </a:lnTo>
                      <a:lnTo>
                        <a:pt x="113" y="1"/>
                      </a:lnTo>
                      <a:lnTo>
                        <a:pt x="131" y="0"/>
                      </a:lnTo>
                      <a:lnTo>
                        <a:pt x="154" y="0"/>
                      </a:lnTo>
                    </a:path>
                  </a:pathLst>
                </a:custGeom>
                <a:solidFill>
                  <a:schemeClr val="hlink"/>
                </a:solidFill>
                <a:ln w="9525">
                  <a:noFill/>
                  <a:round/>
                  <a:headEnd type="none" w="sm" len="sm"/>
                  <a:tailEnd type="none" w="sm" len="sm"/>
                </a:ln>
                <a:effectLst/>
              </p:spPr>
              <p:txBody>
                <a:bodyPr/>
                <a:lstStyle/>
                <a:p>
                  <a:pPr>
                    <a:defRPr/>
                  </a:pPr>
                  <a:endParaRPr lang="en-CA" dirty="0">
                    <a:cs typeface="+mn-cs"/>
                  </a:endParaRPr>
                </a:p>
              </p:txBody>
            </p:sp>
            <p:sp>
              <p:nvSpPr>
                <p:cNvPr id="121872" name="AutoShape 16"/>
                <p:cNvSpPr>
                  <a:spLocks noChangeArrowheads="1"/>
                </p:cNvSpPr>
                <p:nvPr/>
              </p:nvSpPr>
              <p:spPr bwMode="auto">
                <a:xfrm rot="5400000" flipH="1">
                  <a:off x="406" y="481"/>
                  <a:ext cx="186" cy="160"/>
                </a:xfrm>
                <a:prstGeom prst="triangle">
                  <a:avLst>
                    <a:gd name="adj" fmla="val 49995"/>
                  </a:avLst>
                </a:prstGeom>
                <a:solidFill>
                  <a:schemeClr val="hlink"/>
                </a:solidFill>
                <a:ln w="9525">
                  <a:noFill/>
                  <a:miter lim="800000"/>
                  <a:headEnd/>
                  <a:tailEnd/>
                </a:ln>
                <a:effectLst/>
              </p:spPr>
              <p:txBody>
                <a:bodyPr/>
                <a:lstStyle/>
                <a:p>
                  <a:pPr>
                    <a:defRPr/>
                  </a:pPr>
                  <a:endParaRPr lang="en-CA" dirty="0">
                    <a:cs typeface="+mn-cs"/>
                  </a:endParaRPr>
                </a:p>
              </p:txBody>
            </p:sp>
            <p:sp>
              <p:nvSpPr>
                <p:cNvPr id="121873" name="Rectangle 17"/>
                <p:cNvSpPr>
                  <a:spLocks noChangeArrowheads="1"/>
                </p:cNvSpPr>
                <p:nvPr/>
              </p:nvSpPr>
              <p:spPr bwMode="auto">
                <a:xfrm>
                  <a:off x="329" y="513"/>
                  <a:ext cx="90" cy="98"/>
                </a:xfrm>
                <a:prstGeom prst="rect">
                  <a:avLst/>
                </a:prstGeom>
                <a:solidFill>
                  <a:schemeClr val="hlink"/>
                </a:solidFill>
                <a:ln w="9525">
                  <a:noFill/>
                  <a:miter lim="800000"/>
                  <a:headEnd/>
                  <a:tailEnd/>
                </a:ln>
                <a:effectLst/>
              </p:spPr>
              <p:txBody>
                <a:bodyPr/>
                <a:lstStyle/>
                <a:p>
                  <a:pPr>
                    <a:defRPr/>
                  </a:pPr>
                  <a:endParaRPr lang="en-CA" dirty="0">
                    <a:cs typeface="+mn-cs"/>
                  </a:endParaRPr>
                </a:p>
              </p:txBody>
            </p:sp>
          </p:grpSp>
          <p:sp>
            <p:nvSpPr>
              <p:cNvPr id="121874" name="Rectangle 18"/>
              <p:cNvSpPr>
                <a:spLocks noChangeArrowheads="1"/>
              </p:cNvSpPr>
              <p:nvPr/>
            </p:nvSpPr>
            <p:spPr bwMode="auto">
              <a:xfrm>
                <a:off x="174" y="657"/>
                <a:ext cx="90" cy="3663"/>
              </a:xfrm>
              <a:prstGeom prst="rect">
                <a:avLst/>
              </a:prstGeom>
              <a:gradFill rotWithShape="0">
                <a:gsLst>
                  <a:gs pos="0">
                    <a:schemeClr val="hlink"/>
                  </a:gs>
                  <a:gs pos="100000">
                    <a:schemeClr val="bg1"/>
                  </a:gs>
                </a:gsLst>
                <a:lin ang="5400000" scaled="1"/>
              </a:gradFill>
              <a:ln w="9525">
                <a:noFill/>
                <a:miter lim="800000"/>
                <a:headEnd/>
                <a:tailEnd/>
              </a:ln>
              <a:effectLst/>
            </p:spPr>
            <p:txBody>
              <a:bodyPr/>
              <a:lstStyle/>
              <a:p>
                <a:pPr>
                  <a:defRPr/>
                </a:pPr>
                <a:endParaRPr lang="en-CA" dirty="0">
                  <a:cs typeface="+mn-cs"/>
                </a:endParaRPr>
              </a:p>
            </p:txBody>
          </p:sp>
        </p:grpSp>
        <p:sp>
          <p:nvSpPr>
            <p:cNvPr id="121875" name="Rectangle 19"/>
            <p:cNvSpPr>
              <a:spLocks noChangeArrowheads="1"/>
            </p:cNvSpPr>
            <p:nvPr/>
          </p:nvSpPr>
          <p:spPr bwMode="auto">
            <a:xfrm>
              <a:off x="243" y="215"/>
              <a:ext cx="91" cy="4105"/>
            </a:xfrm>
            <a:prstGeom prst="rect">
              <a:avLst/>
            </a:prstGeom>
            <a:gradFill rotWithShape="0">
              <a:gsLst>
                <a:gs pos="0">
                  <a:schemeClr val="accent1"/>
                </a:gs>
                <a:gs pos="100000">
                  <a:schemeClr val="bg1"/>
                </a:gs>
              </a:gsLst>
              <a:lin ang="5400000" scaled="1"/>
            </a:gradFill>
            <a:ln w="9525">
              <a:noFill/>
              <a:miter lim="800000"/>
              <a:headEnd/>
              <a:tailEnd/>
            </a:ln>
            <a:effectLst/>
          </p:spPr>
          <p:txBody>
            <a:bodyPr/>
            <a:lstStyle/>
            <a:p>
              <a:pPr>
                <a:defRPr/>
              </a:pPr>
              <a:endParaRPr lang="en-CA" dirty="0">
                <a:cs typeface="+mn-cs"/>
              </a:endParaRPr>
            </a:p>
          </p:txBody>
        </p:sp>
      </p:grpSp>
    </p:spTree>
  </p:cSld>
  <p:clrMap bg1="dk2" tx1="lt1" bg2="dk1" tx2="lt2" accent1="accent1" accent2="accent2" accent3="accent3" accent4="accent4" accent5="accent5" accent6="accent6" hlink="hlink" folHlink="folHlink"/>
  <p:sldLayoutIdLst>
    <p:sldLayoutId id="2147484047" r:id="rId1"/>
    <p:sldLayoutId id="2147483903" r:id="rId2"/>
    <p:sldLayoutId id="2147483902" r:id="rId3"/>
    <p:sldLayoutId id="2147483901" r:id="rId4"/>
    <p:sldLayoutId id="2147483900" r:id="rId5"/>
    <p:sldLayoutId id="2147483899" r:id="rId6"/>
    <p:sldLayoutId id="2147483898" r:id="rId7"/>
    <p:sldLayoutId id="2147483897" r:id="rId8"/>
    <p:sldLayoutId id="2147483896" r:id="rId9"/>
    <p:sldLayoutId id="2147483895" r:id="rId10"/>
    <p:sldLayoutId id="2147483894" r:id="rId11"/>
  </p:sldLayoutIdLst>
  <p:transition spd="slow">
    <p:random/>
  </p:transition>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defRPr>
      </a:lvl2pPr>
      <a:lvl3pPr algn="ctr" rtl="0" eaLnBrk="0" fontAlgn="base" hangingPunct="0">
        <a:spcBef>
          <a:spcPct val="0"/>
        </a:spcBef>
        <a:spcAft>
          <a:spcPct val="0"/>
        </a:spcAft>
        <a:defRPr kumimoji="1" sz="4400">
          <a:solidFill>
            <a:schemeClr val="tx2"/>
          </a:solidFill>
          <a:latin typeface="Times New Roman" pitchFamily="18" charset="0"/>
        </a:defRPr>
      </a:lvl3pPr>
      <a:lvl4pPr algn="ctr" rtl="0" eaLnBrk="0" fontAlgn="base" hangingPunct="0">
        <a:spcBef>
          <a:spcPct val="0"/>
        </a:spcBef>
        <a:spcAft>
          <a:spcPct val="0"/>
        </a:spcAft>
        <a:defRPr kumimoji="1" sz="4400">
          <a:solidFill>
            <a:schemeClr val="tx2"/>
          </a:solidFill>
          <a:latin typeface="Times New Roman" pitchFamily="18" charset="0"/>
        </a:defRPr>
      </a:lvl4pPr>
      <a:lvl5pPr algn="ctr" rtl="0" eaLnBrk="0" fontAlgn="base" hangingPunct="0">
        <a:spcBef>
          <a:spcPct val="0"/>
        </a:spcBef>
        <a:spcAft>
          <a:spcPct val="0"/>
        </a:spcAft>
        <a:defRPr kumimoji="1" sz="4400">
          <a:solidFill>
            <a:schemeClr val="tx2"/>
          </a:solidFill>
          <a:latin typeface="Times New Roman" pitchFamily="18" charset="0"/>
        </a:defRPr>
      </a:lvl5pPr>
      <a:lvl6pPr marL="457200" algn="ctr" rtl="0" eaLnBrk="0" fontAlgn="base" hangingPunct="0">
        <a:spcBef>
          <a:spcPct val="0"/>
        </a:spcBef>
        <a:spcAft>
          <a:spcPct val="0"/>
        </a:spcAft>
        <a:defRPr kumimoji="1" sz="4400">
          <a:solidFill>
            <a:schemeClr val="tx2"/>
          </a:solidFill>
          <a:latin typeface="Times New Roman" pitchFamily="18" charset="0"/>
        </a:defRPr>
      </a:lvl6pPr>
      <a:lvl7pPr marL="914400" algn="ctr" rtl="0" eaLnBrk="0" fontAlgn="base" hangingPunct="0">
        <a:spcBef>
          <a:spcPct val="0"/>
        </a:spcBef>
        <a:spcAft>
          <a:spcPct val="0"/>
        </a:spcAft>
        <a:defRPr kumimoji="1" sz="4400">
          <a:solidFill>
            <a:schemeClr val="tx2"/>
          </a:solidFill>
          <a:latin typeface="Times New Roman" pitchFamily="18" charset="0"/>
        </a:defRPr>
      </a:lvl7pPr>
      <a:lvl8pPr marL="1371600" algn="ctr" rtl="0" eaLnBrk="0" fontAlgn="base" hangingPunct="0">
        <a:spcBef>
          <a:spcPct val="0"/>
        </a:spcBef>
        <a:spcAft>
          <a:spcPct val="0"/>
        </a:spcAft>
        <a:defRPr kumimoji="1" sz="4400">
          <a:solidFill>
            <a:schemeClr val="tx2"/>
          </a:solidFill>
          <a:latin typeface="Times New Roman" pitchFamily="18" charset="0"/>
        </a:defRPr>
      </a:lvl8pPr>
      <a:lvl9pPr marL="1828800" algn="ctr"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1"/>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1"/>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1"/>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54306" name="Group 2"/>
          <p:cNvGrpSpPr>
            <a:grpSpLocks/>
          </p:cNvGrpSpPr>
          <p:nvPr/>
        </p:nvGrpSpPr>
        <p:grpSpPr bwMode="auto">
          <a:xfrm>
            <a:off x="0" y="0"/>
            <a:ext cx="9159875" cy="6858000"/>
            <a:chOff x="0" y="0"/>
            <a:chExt cx="5770" cy="4320"/>
          </a:xfrm>
        </p:grpSpPr>
        <p:sp>
          <p:nvSpPr>
            <p:cNvPr id="354307"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endParaRPr lang="en-US"/>
            </a:p>
          </p:txBody>
        </p:sp>
        <p:sp>
          <p:nvSpPr>
            <p:cNvPr id="354308"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54309"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54310"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endParaRPr lang="en-US"/>
            </a:p>
          </p:txBody>
        </p:sp>
        <p:sp>
          <p:nvSpPr>
            <p:cNvPr id="354311"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354312"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354313"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endParaRPr lang="en-US"/>
            </a:p>
          </p:txBody>
        </p:sp>
        <p:sp>
          <p:nvSpPr>
            <p:cNvPr id="354314"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endParaRPr lang="en-US"/>
            </a:p>
          </p:txBody>
        </p:sp>
        <p:sp>
          <p:nvSpPr>
            <p:cNvPr id="354315"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354316"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54317"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endParaRPr lang="en-US"/>
            </a:p>
          </p:txBody>
        </p:sp>
        <p:sp>
          <p:nvSpPr>
            <p:cNvPr id="354318"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endParaRPr lang="en-US"/>
            </a:p>
          </p:txBody>
        </p:sp>
        <p:sp>
          <p:nvSpPr>
            <p:cNvPr id="354319"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354320"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endParaRPr lang="en-US"/>
            </a:p>
          </p:txBody>
        </p:sp>
        <p:sp>
          <p:nvSpPr>
            <p:cNvPr id="354321"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endParaRPr lang="en-US"/>
            </a:p>
          </p:txBody>
        </p:sp>
        <p:sp>
          <p:nvSpPr>
            <p:cNvPr id="354322"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54323"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endParaRPr lang="en-US"/>
            </a:p>
          </p:txBody>
        </p:sp>
        <p:sp>
          <p:nvSpPr>
            <p:cNvPr id="354324"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sp>
          <p:nvSpPr>
            <p:cNvPr id="354325"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endParaRPr lang="en-US"/>
            </a:p>
          </p:txBody>
        </p:sp>
        <p:sp>
          <p:nvSpPr>
            <p:cNvPr id="354326"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endParaRPr lang="en-US"/>
            </a:p>
          </p:txBody>
        </p:sp>
        <p:sp>
          <p:nvSpPr>
            <p:cNvPr id="354327"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endParaRPr lang="en-US"/>
            </a:p>
          </p:txBody>
        </p:sp>
      </p:grpSp>
      <p:sp>
        <p:nvSpPr>
          <p:cNvPr id="354328"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54329" name="Rectangle 25"/>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4330" name="Rectangle 2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endParaRPr lang="en-US"/>
          </a:p>
        </p:txBody>
      </p:sp>
      <p:sp>
        <p:nvSpPr>
          <p:cNvPr id="354331" name="Rectangle 27"/>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fld id="{80E1ABDC-9525-41E8-980F-EE0EFF0519ED}" type="slidenum">
              <a:rPr lang="en-US"/>
              <a:pPr/>
              <a:t>‹#›</a:t>
            </a:fld>
            <a:endParaRPr lang="en-US"/>
          </a:p>
        </p:txBody>
      </p:sp>
      <p:sp>
        <p:nvSpPr>
          <p:cNvPr id="354332" name="Rectangle 2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fld id="{D7AD7EB1-9600-4460-BFF7-9BA11C90E69B}" type="datetimeFigureOut">
              <a:rPr lang="en-US"/>
              <a:pPr/>
              <a:t>9/14/2011</a:t>
            </a:fld>
            <a:endParaRPr lang="en-US"/>
          </a:p>
        </p:txBody>
      </p:sp>
    </p:spTree>
  </p:cSld>
  <p:clrMap bg1="dk2" tx1="lt1" bg2="dk1" tx2="lt2" accent1="accent1" accent2="accent2" accent3="accent3" accent4="accent4" accent5="accent5" accent6="accent6" hlink="hlink" folHlink="folHlink"/>
  <p:sldLayoutIdLst>
    <p:sldLayoutId id="2147483877" r:id="rId1"/>
    <p:sldLayoutId id="2147484005" r:id="rId2"/>
    <p:sldLayoutId id="2147484006" r:id="rId3"/>
    <p:sldLayoutId id="2147484007" r:id="rId4"/>
    <p:sldLayoutId id="2147484008" r:id="rId5"/>
    <p:sldLayoutId id="2147484009" r:id="rId6"/>
    <p:sldLayoutId id="2147484010" r:id="rId7"/>
    <p:sldLayoutId id="2147484011" r:id="rId8"/>
    <p:sldLayoutId id="2147484012" r:id="rId9"/>
    <p:sldLayoutId id="2147484013" r:id="rId10"/>
    <p:sldLayoutId id="2147484014" r:id="rId11"/>
  </p:sldLayoutIdLst>
  <p:transition spd="slow">
    <p:random/>
  </p:transition>
  <p:timing>
    <p:tnLst>
      <p:par>
        <p:cTn id="1" dur="indefinite" restart="never" nodeType="tmRoot"/>
      </p:par>
    </p:tnLst>
  </p:timing>
  <p:txStyles>
    <p:titleStyle>
      <a:lvl1pPr algn="ctr" rtl="0" fontAlgn="base">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737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357379" name="Group 3"/>
          <p:cNvGrpSpPr>
            <a:grpSpLocks/>
          </p:cNvGrpSpPr>
          <p:nvPr/>
        </p:nvGrpSpPr>
        <p:grpSpPr bwMode="auto">
          <a:xfrm>
            <a:off x="3175" y="4267200"/>
            <a:ext cx="9140825" cy="2590800"/>
            <a:chOff x="2" y="2688"/>
            <a:chExt cx="5758" cy="1632"/>
          </a:xfrm>
        </p:grpSpPr>
        <p:sp>
          <p:nvSpPr>
            <p:cNvPr id="357380"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357381" name="Group 5"/>
            <p:cNvGrpSpPr>
              <a:grpSpLocks/>
            </p:cNvGrpSpPr>
            <p:nvPr userDrawn="1"/>
          </p:nvGrpSpPr>
          <p:grpSpPr bwMode="auto">
            <a:xfrm>
              <a:off x="3528" y="3715"/>
              <a:ext cx="792" cy="521"/>
              <a:chOff x="3527" y="3715"/>
              <a:chExt cx="792" cy="521"/>
            </a:xfrm>
          </p:grpSpPr>
          <p:sp>
            <p:nvSpPr>
              <p:cNvPr id="35738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35738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35738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5738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35738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5738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35738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35738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5739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35739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35739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357393" name="Group 17"/>
            <p:cNvGrpSpPr>
              <a:grpSpLocks/>
            </p:cNvGrpSpPr>
            <p:nvPr userDrawn="1"/>
          </p:nvGrpSpPr>
          <p:grpSpPr bwMode="auto">
            <a:xfrm>
              <a:off x="1776" y="3631"/>
              <a:ext cx="1626" cy="683"/>
              <a:chOff x="1776" y="3631"/>
              <a:chExt cx="1626" cy="683"/>
            </a:xfrm>
          </p:grpSpPr>
          <p:sp>
            <p:nvSpPr>
              <p:cNvPr id="35739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35739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35739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35739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5739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5739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35740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35740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35740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35740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35740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35740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357406"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357407"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35740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5740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5741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357411"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357412" name="Group 36"/>
            <p:cNvGrpSpPr>
              <a:grpSpLocks/>
            </p:cNvGrpSpPr>
            <p:nvPr userDrawn="1"/>
          </p:nvGrpSpPr>
          <p:grpSpPr bwMode="auto">
            <a:xfrm>
              <a:off x="4128" y="3360"/>
              <a:ext cx="1351" cy="821"/>
              <a:chOff x="4128" y="3360"/>
              <a:chExt cx="1351" cy="821"/>
            </a:xfrm>
          </p:grpSpPr>
          <p:sp>
            <p:nvSpPr>
              <p:cNvPr id="35741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5741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5741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35741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5741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5741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5741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357420"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35742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35742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5742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35742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35742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35742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5742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35742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35742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357430" name="Group 54"/>
            <p:cNvGrpSpPr>
              <a:grpSpLocks/>
            </p:cNvGrpSpPr>
            <p:nvPr userDrawn="1"/>
          </p:nvGrpSpPr>
          <p:grpSpPr bwMode="auto">
            <a:xfrm>
              <a:off x="5280" y="3024"/>
              <a:ext cx="425" cy="258"/>
              <a:chOff x="5280" y="3024"/>
              <a:chExt cx="425" cy="258"/>
            </a:xfrm>
          </p:grpSpPr>
          <p:sp>
            <p:nvSpPr>
              <p:cNvPr id="357431"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7432"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7433"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7434"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357435"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57436"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57437"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357438" name="Group 62"/>
              <p:cNvGrpSpPr>
                <a:grpSpLocks/>
              </p:cNvGrpSpPr>
              <p:nvPr/>
            </p:nvGrpSpPr>
            <p:grpSpPr bwMode="auto">
              <a:xfrm>
                <a:off x="5381" y="3085"/>
                <a:ext cx="227" cy="132"/>
                <a:chOff x="5381" y="3085"/>
                <a:chExt cx="227" cy="132"/>
              </a:xfrm>
            </p:grpSpPr>
            <p:sp>
              <p:nvSpPr>
                <p:cNvPr id="35743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5744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35744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35744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35744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5744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5744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mn-lt"/>
              </a:defRPr>
            </a:lvl1pPr>
          </a:lstStyle>
          <a:p>
            <a:fld id="{76C8F022-CB77-4097-8E66-720FF81BD615}" type="datetimeFigureOut">
              <a:rPr lang="en-US"/>
              <a:pPr/>
              <a:t>9/14/2011</a:t>
            </a:fld>
            <a:endParaRPr lang="en-US"/>
          </a:p>
        </p:txBody>
      </p:sp>
      <p:sp>
        <p:nvSpPr>
          <p:cNvPr id="35744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mn-lt"/>
              </a:defRPr>
            </a:lvl1pPr>
          </a:lstStyle>
          <a:p>
            <a:endParaRPr lang="en-US"/>
          </a:p>
        </p:txBody>
      </p:sp>
      <p:sp>
        <p:nvSpPr>
          <p:cNvPr id="35744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mn-lt"/>
              </a:defRPr>
            </a:lvl1pPr>
          </a:lstStyle>
          <a:p>
            <a:fld id="{7DF6EB2C-6B5D-4100-9D47-D8219DE6D02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879" r:id="rId1"/>
    <p:sldLayoutId id="2147484015" r:id="rId2"/>
    <p:sldLayoutId id="2147484016" r:id="rId3"/>
    <p:sldLayoutId id="2147484017" r:id="rId4"/>
    <p:sldLayoutId id="2147484018" r:id="rId5"/>
    <p:sldLayoutId id="2147484019" r:id="rId6"/>
    <p:sldLayoutId id="2147484020" r:id="rId7"/>
    <p:sldLayoutId id="2147484021" r:id="rId8"/>
    <p:sldLayoutId id="2147484022" r:id="rId9"/>
    <p:sldLayoutId id="2147484023" r:id="rId10"/>
    <p:sldLayoutId id="2147484024" r:id="rId11"/>
  </p:sldLayoutIdLst>
  <p:transition spd="slow">
    <p:random/>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63522" name="Group 2"/>
          <p:cNvGrpSpPr>
            <a:grpSpLocks/>
          </p:cNvGrpSpPr>
          <p:nvPr/>
        </p:nvGrpSpPr>
        <p:grpSpPr bwMode="auto">
          <a:xfrm>
            <a:off x="0" y="3902075"/>
            <a:ext cx="3400425" cy="2949575"/>
            <a:chOff x="0" y="2458"/>
            <a:chExt cx="2142" cy="1858"/>
          </a:xfrm>
        </p:grpSpPr>
        <p:sp>
          <p:nvSpPr>
            <p:cNvPr id="363523" name="Freeform 3"/>
            <p:cNvSpPr>
              <a:spLocks/>
            </p:cNvSpPr>
            <p:nvPr/>
          </p:nvSpPr>
          <p:spPr bwMode="ltGray">
            <a:xfrm>
              <a:off x="0" y="2508"/>
              <a:ext cx="2142" cy="1804"/>
            </a:xfrm>
            <a:custGeom>
              <a:avLst/>
              <a:gdLst/>
              <a:ahLst/>
              <a:cxnLst>
                <a:cxn ang="0">
                  <a:pos x="329" y="66"/>
                </a:cxn>
                <a:cxn ang="0">
                  <a:pos x="161" y="30"/>
                </a:cxn>
                <a:cxn ang="0">
                  <a:pos x="0" y="0"/>
                </a:cxn>
                <a:cxn ang="0">
                  <a:pos x="0" y="12"/>
                </a:cxn>
                <a:cxn ang="0">
                  <a:pos x="161" y="42"/>
                </a:cxn>
                <a:cxn ang="0">
                  <a:pos x="323" y="78"/>
                </a:cxn>
                <a:cxn ang="0">
                  <a:pos x="556" y="150"/>
                </a:cxn>
                <a:cxn ang="0">
                  <a:pos x="777" y="245"/>
                </a:cxn>
                <a:cxn ang="0">
                  <a:pos x="993" y="365"/>
                </a:cxn>
                <a:cxn ang="0">
                  <a:pos x="1196" y="503"/>
                </a:cxn>
                <a:cxn ang="0">
                  <a:pos x="1381" y="653"/>
                </a:cxn>
                <a:cxn ang="0">
                  <a:pos x="1555" y="827"/>
                </a:cxn>
                <a:cxn ang="0">
                  <a:pos x="1710" y="1019"/>
                </a:cxn>
                <a:cxn ang="0">
                  <a:pos x="1854" y="1229"/>
                </a:cxn>
                <a:cxn ang="0">
                  <a:pos x="1937" y="1366"/>
                </a:cxn>
                <a:cxn ang="0">
                  <a:pos x="2009" y="1510"/>
                </a:cxn>
                <a:cxn ang="0">
                  <a:pos x="2069" y="1654"/>
                </a:cxn>
                <a:cxn ang="0">
                  <a:pos x="2123" y="1804"/>
                </a:cxn>
                <a:cxn ang="0">
                  <a:pos x="2135" y="1804"/>
                </a:cxn>
                <a:cxn ang="0">
                  <a:pos x="2081" y="1654"/>
                </a:cxn>
                <a:cxn ang="0">
                  <a:pos x="2021" y="1510"/>
                </a:cxn>
                <a:cxn ang="0">
                  <a:pos x="1949" y="1366"/>
                </a:cxn>
                <a:cxn ang="0">
                  <a:pos x="1866" y="1223"/>
                </a:cxn>
                <a:cxn ang="0">
                  <a:pos x="1722" y="1013"/>
                </a:cxn>
                <a:cxn ang="0">
                  <a:pos x="1561" y="821"/>
                </a:cxn>
                <a:cxn ang="0">
                  <a:pos x="1387" y="647"/>
                </a:cxn>
                <a:cxn ang="0">
                  <a:pos x="1202" y="491"/>
                </a:cxn>
                <a:cxn ang="0">
                  <a:pos x="999" y="353"/>
                </a:cxn>
                <a:cxn ang="0">
                  <a:pos x="783" y="239"/>
                </a:cxn>
                <a:cxn ang="0">
                  <a:pos x="562" y="138"/>
                </a:cxn>
                <a:cxn ang="0">
                  <a:pos x="329" y="66"/>
                </a:cxn>
                <a:cxn ang="0">
                  <a:pos x="329" y="66"/>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63524" name="Freeform 4"/>
            <p:cNvSpPr>
              <a:spLocks/>
            </p:cNvSpPr>
            <p:nvPr/>
          </p:nvSpPr>
          <p:spPr bwMode="hidden">
            <a:xfrm>
              <a:off x="0" y="2458"/>
              <a:ext cx="1854" cy="1858"/>
            </a:xfrm>
            <a:custGeom>
              <a:avLst/>
              <a:gdLst/>
              <a:ahLst/>
              <a:cxnLst>
                <a:cxn ang="0">
                  <a:pos x="1854" y="1858"/>
                </a:cxn>
                <a:cxn ang="0">
                  <a:pos x="0" y="1858"/>
                </a:cxn>
                <a:cxn ang="0">
                  <a:pos x="0" y="0"/>
                </a:cxn>
                <a:cxn ang="0">
                  <a:pos x="1854" y="1858"/>
                </a:cxn>
                <a:cxn ang="0">
                  <a:pos x="1854" y="1858"/>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w="9525">
              <a:noFill/>
              <a:round/>
              <a:headEnd/>
              <a:tailEnd/>
            </a:ln>
          </p:spPr>
          <p:txBody>
            <a:bodyPr/>
            <a:lstStyle/>
            <a:p>
              <a:endParaRPr lang="en-US"/>
            </a:p>
          </p:txBody>
        </p:sp>
        <p:sp>
          <p:nvSpPr>
            <p:cNvPr id="363525" name="Freeform 5"/>
            <p:cNvSpPr>
              <a:spLocks/>
            </p:cNvSpPr>
            <p:nvPr/>
          </p:nvSpPr>
          <p:spPr bwMode="ltGray">
            <a:xfrm>
              <a:off x="0" y="2735"/>
              <a:ext cx="1745" cy="1577"/>
            </a:xfrm>
            <a:custGeom>
              <a:avLst/>
              <a:gdLst/>
              <a:ahLst/>
              <a:cxnLst>
                <a:cxn ang="0">
                  <a:pos x="1640" y="1377"/>
                </a:cxn>
                <a:cxn ang="0">
                  <a:pos x="1692" y="1479"/>
                </a:cxn>
                <a:cxn ang="0">
                  <a:pos x="1732" y="1577"/>
                </a:cxn>
                <a:cxn ang="0">
                  <a:pos x="1745" y="1577"/>
                </a:cxn>
                <a:cxn ang="0">
                  <a:pos x="1703" y="1469"/>
                </a:cxn>
                <a:cxn ang="0">
                  <a:pos x="1649" y="1367"/>
                </a:cxn>
                <a:cxn ang="0">
                  <a:pos x="1535" y="1157"/>
                </a:cxn>
                <a:cxn ang="0">
                  <a:pos x="1395" y="951"/>
                </a:cxn>
                <a:cxn ang="0">
                  <a:pos x="1236" y="756"/>
                </a:cxn>
                <a:cxn ang="0">
                  <a:pos x="1061" y="582"/>
                </a:cxn>
                <a:cxn ang="0">
                  <a:pos x="876" y="426"/>
                </a:cxn>
                <a:cxn ang="0">
                  <a:pos x="672" y="294"/>
                </a:cxn>
                <a:cxn ang="0">
                  <a:pos x="455" y="174"/>
                </a:cxn>
                <a:cxn ang="0">
                  <a:pos x="234" y="78"/>
                </a:cxn>
                <a:cxn ang="0">
                  <a:pos x="0" y="0"/>
                </a:cxn>
                <a:cxn ang="0">
                  <a:pos x="0" y="12"/>
                </a:cxn>
                <a:cxn ang="0">
                  <a:pos x="222" y="89"/>
                </a:cxn>
                <a:cxn ang="0">
                  <a:pos x="446" y="185"/>
                </a:cxn>
                <a:cxn ang="0">
                  <a:pos x="662" y="305"/>
                </a:cxn>
                <a:cxn ang="0">
                  <a:pos x="866" y="437"/>
                </a:cxn>
                <a:cxn ang="0">
                  <a:pos x="1052" y="593"/>
                </a:cxn>
                <a:cxn ang="0">
                  <a:pos x="1226" y="767"/>
                </a:cxn>
                <a:cxn ang="0">
                  <a:pos x="1385" y="960"/>
                </a:cxn>
                <a:cxn ang="0">
                  <a:pos x="1526" y="1167"/>
                </a:cxn>
                <a:cxn ang="0">
                  <a:pos x="1640" y="1377"/>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63526" name="Freeform 6"/>
            <p:cNvSpPr>
              <a:spLocks/>
            </p:cNvSpPr>
            <p:nvPr/>
          </p:nvSpPr>
          <p:spPr bwMode="ltGray">
            <a:xfrm>
              <a:off x="0" y="2544"/>
              <a:ext cx="1745" cy="1768"/>
            </a:xfrm>
            <a:custGeom>
              <a:avLst/>
              <a:gdLst/>
              <a:ahLst/>
              <a:cxnLst>
                <a:cxn ang="0">
                  <a:pos x="0" y="0"/>
                </a:cxn>
                <a:cxn ang="0">
                  <a:pos x="0" y="12"/>
                </a:cxn>
                <a:cxn ang="0">
                  <a:pos x="210" y="88"/>
                </a:cxn>
                <a:cxn ang="0">
                  <a:pos x="426" y="190"/>
                </a:cxn>
                <a:cxn ang="0">
                  <a:pos x="630" y="304"/>
                </a:cxn>
                <a:cxn ang="0">
                  <a:pos x="818" y="442"/>
                </a:cxn>
                <a:cxn ang="0">
                  <a:pos x="998" y="592"/>
                </a:cxn>
                <a:cxn ang="0">
                  <a:pos x="1164" y="766"/>
                </a:cxn>
                <a:cxn ang="0">
                  <a:pos x="1310" y="942"/>
                </a:cxn>
                <a:cxn ang="0">
                  <a:pos x="1454" y="1146"/>
                </a:cxn>
                <a:cxn ang="0">
                  <a:pos x="1536" y="1298"/>
                </a:cxn>
                <a:cxn ang="0">
                  <a:pos x="1614" y="1456"/>
                </a:cxn>
                <a:cxn ang="0">
                  <a:pos x="1682" y="1616"/>
                </a:cxn>
                <a:cxn ang="0">
                  <a:pos x="1733" y="1768"/>
                </a:cxn>
                <a:cxn ang="0">
                  <a:pos x="1745" y="1768"/>
                </a:cxn>
                <a:cxn ang="0">
                  <a:pos x="1691" y="1606"/>
                </a:cxn>
                <a:cxn ang="0">
                  <a:pos x="1623" y="1445"/>
                </a:cxn>
                <a:cxn ang="0">
                  <a:pos x="1547" y="1288"/>
                </a:cxn>
                <a:cxn ang="0">
                  <a:pos x="1463" y="1136"/>
                </a:cxn>
                <a:cxn ang="0">
                  <a:pos x="1320" y="932"/>
                </a:cxn>
                <a:cxn ang="0">
                  <a:pos x="1173" y="755"/>
                </a:cxn>
                <a:cxn ang="0">
                  <a:pos x="1008" y="581"/>
                </a:cxn>
                <a:cxn ang="0">
                  <a:pos x="827" y="431"/>
                </a:cxn>
                <a:cxn ang="0">
                  <a:pos x="642" y="293"/>
                </a:cxn>
                <a:cxn ang="0">
                  <a:pos x="437" y="179"/>
                </a:cxn>
                <a:cxn ang="0">
                  <a:pos x="222" y="78"/>
                </a:cxn>
                <a:cxn ang="0">
                  <a:pos x="0" y="0"/>
                </a:cxn>
                <a:cxn ang="0">
                  <a:pos x="0" y="0"/>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w="9525">
              <a:noFill/>
              <a:round/>
              <a:headEnd/>
              <a:tailEnd/>
            </a:ln>
          </p:spPr>
          <p:txBody>
            <a:bodyPr/>
            <a:lstStyle/>
            <a:p>
              <a:endParaRPr lang="en-US"/>
            </a:p>
          </p:txBody>
        </p:sp>
        <p:sp>
          <p:nvSpPr>
            <p:cNvPr id="36352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sp>
          <p:nvSpPr>
            <p:cNvPr id="36352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w="9525">
              <a:noFill/>
              <a:round/>
              <a:headEnd/>
              <a:tailEnd/>
            </a:ln>
            <a:effectLst/>
          </p:spPr>
          <p:txBody>
            <a:bodyPr/>
            <a:lstStyle/>
            <a:p>
              <a:endParaRPr lang="en-US"/>
            </a:p>
          </p:txBody>
        </p:sp>
        <p:sp>
          <p:nvSpPr>
            <p:cNvPr id="36352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w="9525">
              <a:noFill/>
              <a:round/>
              <a:headEnd/>
              <a:tailEnd/>
            </a:ln>
            <a:effectLst/>
          </p:spPr>
          <p:txBody>
            <a:bodyPr/>
            <a:lstStyle/>
            <a:p>
              <a:endParaRPr lang="en-US"/>
            </a:p>
          </p:txBody>
        </p:sp>
      </p:grpSp>
      <p:sp>
        <p:nvSpPr>
          <p:cNvPr id="363530" name="Rectangle 10"/>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63531" name="Rectangle 11"/>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3532" name="Rectangle 12"/>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10199"/>
                  </a:outerShdw>
                </a:effectLst>
                <a:latin typeface="+mn-lt"/>
              </a:defRPr>
            </a:lvl1pPr>
          </a:lstStyle>
          <a:p>
            <a:fld id="{8BDE2407-F9CA-4ED5-AC6A-8A9551F14910}" type="datetimeFigureOut">
              <a:rPr lang="en-US"/>
              <a:pPr/>
              <a:t>9/14/2011</a:t>
            </a:fld>
            <a:endParaRPr lang="en-US"/>
          </a:p>
        </p:txBody>
      </p:sp>
      <p:sp>
        <p:nvSpPr>
          <p:cNvPr id="363533" name="Rectangle 13"/>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10199"/>
                  </a:outerShdw>
                </a:effectLst>
                <a:latin typeface="+mn-lt"/>
              </a:defRPr>
            </a:lvl1pPr>
          </a:lstStyle>
          <a:p>
            <a:endParaRPr lang="en-US"/>
          </a:p>
        </p:txBody>
      </p:sp>
      <p:sp>
        <p:nvSpPr>
          <p:cNvPr id="363534" name="Rectangle 14"/>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10199"/>
                  </a:outerShdw>
                </a:effectLst>
                <a:latin typeface="+mn-lt"/>
              </a:defRPr>
            </a:lvl1pPr>
          </a:lstStyle>
          <a:p>
            <a:fld id="{4F968875-AA02-4E20-BFEC-CD07A234D03C}"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881" r:id="rId1"/>
    <p:sldLayoutId id="2147484025" r:id="rId2"/>
    <p:sldLayoutId id="2147484026" r:id="rId3"/>
    <p:sldLayoutId id="2147484027" r:id="rId4"/>
    <p:sldLayoutId id="2147484028" r:id="rId5"/>
    <p:sldLayoutId id="2147484029" r:id="rId6"/>
    <p:sldLayoutId id="2147484030" r:id="rId7"/>
    <p:sldLayoutId id="2147484031" r:id="rId8"/>
    <p:sldLayoutId id="2147484032" r:id="rId9"/>
    <p:sldLayoutId id="2147484033" r:id="rId10"/>
    <p:sldLayoutId id="2147484034" r:id="rId11"/>
  </p:sldLayoutIdLst>
  <p:transition spd="slow">
    <p:random/>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Arial"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010199"/>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010199"/>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010199"/>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010199"/>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010199"/>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366594" name="Group 2"/>
          <p:cNvGrpSpPr>
            <a:grpSpLocks/>
          </p:cNvGrpSpPr>
          <p:nvPr/>
        </p:nvGrpSpPr>
        <p:grpSpPr bwMode="auto">
          <a:xfrm>
            <a:off x="1588" y="0"/>
            <a:ext cx="9148762" cy="6851650"/>
            <a:chOff x="1" y="0"/>
            <a:chExt cx="5763" cy="4316"/>
          </a:xfrm>
        </p:grpSpPr>
        <p:sp>
          <p:nvSpPr>
            <p:cNvPr id="366595"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366596"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366597"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366598" name="Group 6"/>
            <p:cNvGrpSpPr>
              <a:grpSpLocks/>
            </p:cNvGrpSpPr>
            <p:nvPr/>
          </p:nvGrpSpPr>
          <p:grpSpPr bwMode="auto">
            <a:xfrm>
              <a:off x="288" y="0"/>
              <a:ext cx="5098" cy="4316"/>
              <a:chOff x="288" y="0"/>
              <a:chExt cx="5098" cy="4316"/>
            </a:xfrm>
          </p:grpSpPr>
          <p:sp>
            <p:nvSpPr>
              <p:cNvPr id="366599"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6600"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6601"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6602"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6603"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6604"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6605"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6606"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6607"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6608"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6609"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6610"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366611"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366612"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366613"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366614"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366615"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366616"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366617"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366618"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366619"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366620"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366621"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366622"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366623" name="Group 31"/>
            <p:cNvGrpSpPr>
              <a:grpSpLocks/>
            </p:cNvGrpSpPr>
            <p:nvPr/>
          </p:nvGrpSpPr>
          <p:grpSpPr bwMode="auto">
            <a:xfrm>
              <a:off x="1" y="392"/>
              <a:ext cx="5758" cy="1571"/>
              <a:chOff x="1" y="392"/>
              <a:chExt cx="5758" cy="1571"/>
            </a:xfrm>
          </p:grpSpPr>
          <p:sp>
            <p:nvSpPr>
              <p:cNvPr id="366624"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366625"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366626"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366627"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366628"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366629"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366630"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366631" name="Rectangle 39"/>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366632" name="Rectangle 40"/>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latin typeface="+mn-lt"/>
              </a:defRPr>
            </a:lvl1pPr>
          </a:lstStyle>
          <a:p>
            <a:fld id="{FF2B2F24-E625-47EE-93C4-7045CF7EC385}" type="datetimeFigureOut">
              <a:rPr lang="en-US"/>
              <a:pPr/>
              <a:t>9/14/2011</a:t>
            </a:fld>
            <a:endParaRPr lang="en-US"/>
          </a:p>
        </p:txBody>
      </p:sp>
      <p:sp>
        <p:nvSpPr>
          <p:cNvPr id="366633" name="Rectangle 41"/>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latin typeface="+mn-lt"/>
              </a:defRPr>
            </a:lvl1pPr>
          </a:lstStyle>
          <a:p>
            <a:endParaRPr lang="en-US"/>
          </a:p>
        </p:txBody>
      </p:sp>
      <p:sp>
        <p:nvSpPr>
          <p:cNvPr id="366634" name="Rectangle 42"/>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latin typeface="+mn-lt"/>
              </a:defRPr>
            </a:lvl1pPr>
          </a:lstStyle>
          <a:p>
            <a:fld id="{1349CC64-7E27-41C4-8347-5D9D05FD7160}" type="slidenum">
              <a:rPr lang="en-US"/>
              <a:pPr/>
              <a:t>‹#›</a:t>
            </a:fld>
            <a:endParaRPr lang="en-US"/>
          </a:p>
        </p:txBody>
      </p:sp>
      <p:sp>
        <p:nvSpPr>
          <p:cNvPr id="366635"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883" r:id="rId1"/>
    <p:sldLayoutId id="2147484035" r:id="rId2"/>
    <p:sldLayoutId id="2147484036" r:id="rId3"/>
    <p:sldLayoutId id="2147484037" r:id="rId4"/>
    <p:sldLayoutId id="2147484038" r:id="rId5"/>
    <p:sldLayoutId id="2147484039" r:id="rId6"/>
    <p:sldLayoutId id="2147484040" r:id="rId7"/>
    <p:sldLayoutId id="2147484041" r:id="rId8"/>
    <p:sldLayoutId id="2147484042" r:id="rId9"/>
    <p:sldLayoutId id="2147484043" r:id="rId10"/>
    <p:sldLayoutId id="2147484044" r:id="rId11"/>
  </p:sldLayoutIdLst>
  <p:transition spd="slow">
    <p:random/>
  </p:transition>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37890" name="Group 2"/>
          <p:cNvGrpSpPr>
            <a:grpSpLocks/>
          </p:cNvGrpSpPr>
          <p:nvPr/>
        </p:nvGrpSpPr>
        <p:grpSpPr bwMode="auto">
          <a:xfrm>
            <a:off x="0" y="0"/>
            <a:ext cx="9134475" cy="6845300"/>
            <a:chOff x="0" y="0"/>
            <a:chExt cx="5754" cy="4312"/>
          </a:xfrm>
        </p:grpSpPr>
        <p:sp>
          <p:nvSpPr>
            <p:cNvPr id="141315" name="Rectangle 3"/>
            <p:cNvSpPr>
              <a:spLocks noChangeArrowheads="1"/>
            </p:cNvSpPr>
            <p:nvPr/>
          </p:nvSpPr>
          <p:spPr bwMode="hidden">
            <a:xfrm>
              <a:off x="0" y="0"/>
              <a:ext cx="5753" cy="4312"/>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defRPr/>
              </a:pPr>
              <a:endParaRPr lang="en-CA" dirty="0">
                <a:cs typeface="+mn-cs"/>
              </a:endParaRPr>
            </a:p>
          </p:txBody>
        </p:sp>
        <p:sp useBgFill="1">
          <p:nvSpPr>
            <p:cNvPr id="141316" name="Freeform 4"/>
            <p:cNvSpPr>
              <a:spLocks/>
            </p:cNvSpPr>
            <p:nvPr/>
          </p:nvSpPr>
          <p:spPr bwMode="hidden">
            <a:xfrm>
              <a:off x="0" y="73"/>
              <a:ext cx="5754" cy="4166"/>
            </a:xfrm>
            <a:custGeom>
              <a:avLst/>
              <a:gdLst/>
              <a:ahLst/>
              <a:cxnLst>
                <a:cxn ang="0">
                  <a:pos x="1" y="3948"/>
                </a:cxn>
                <a:cxn ang="0">
                  <a:pos x="1" y="3997"/>
                </a:cxn>
                <a:cxn ang="0">
                  <a:pos x="5753" y="4105"/>
                </a:cxn>
                <a:cxn ang="0">
                  <a:pos x="5753" y="4165"/>
                </a:cxn>
                <a:cxn ang="0">
                  <a:pos x="1" y="61"/>
                </a:cxn>
                <a:cxn ang="0">
                  <a:pos x="1" y="108"/>
                </a:cxn>
                <a:cxn ang="0">
                  <a:pos x="5753" y="216"/>
                </a:cxn>
                <a:cxn ang="0">
                  <a:pos x="5753" y="277"/>
                </a:cxn>
                <a:cxn ang="0">
                  <a:pos x="1" y="384"/>
                </a:cxn>
                <a:cxn ang="0">
                  <a:pos x="1" y="432"/>
                </a:cxn>
                <a:cxn ang="0">
                  <a:pos x="5753" y="540"/>
                </a:cxn>
                <a:cxn ang="0">
                  <a:pos x="5753" y="600"/>
                </a:cxn>
                <a:cxn ang="0">
                  <a:pos x="1" y="708"/>
                </a:cxn>
                <a:cxn ang="0">
                  <a:pos x="1" y="756"/>
                </a:cxn>
                <a:cxn ang="0">
                  <a:pos x="5753" y="865"/>
                </a:cxn>
                <a:cxn ang="0">
                  <a:pos x="5753" y="925"/>
                </a:cxn>
                <a:cxn ang="0">
                  <a:pos x="1" y="1032"/>
                </a:cxn>
                <a:cxn ang="0">
                  <a:pos x="1" y="1080"/>
                </a:cxn>
                <a:cxn ang="0">
                  <a:pos x="5753" y="1188"/>
                </a:cxn>
                <a:cxn ang="0">
                  <a:pos x="5753" y="1248"/>
                </a:cxn>
                <a:cxn ang="0">
                  <a:pos x="1" y="1357"/>
                </a:cxn>
                <a:cxn ang="0">
                  <a:pos x="1" y="1404"/>
                </a:cxn>
                <a:cxn ang="0">
                  <a:pos x="5753" y="1512"/>
                </a:cxn>
                <a:cxn ang="0">
                  <a:pos x="5753" y="1572"/>
                </a:cxn>
                <a:cxn ang="0">
                  <a:pos x="1" y="1680"/>
                </a:cxn>
                <a:cxn ang="0">
                  <a:pos x="1" y="1728"/>
                </a:cxn>
                <a:cxn ang="0">
                  <a:pos x="5753" y="1836"/>
                </a:cxn>
                <a:cxn ang="0">
                  <a:pos x="5753" y="1896"/>
                </a:cxn>
                <a:cxn ang="0">
                  <a:pos x="1" y="2005"/>
                </a:cxn>
                <a:cxn ang="0">
                  <a:pos x="1" y="2052"/>
                </a:cxn>
                <a:cxn ang="0">
                  <a:pos x="5753" y="2161"/>
                </a:cxn>
                <a:cxn ang="0">
                  <a:pos x="5753" y="2220"/>
                </a:cxn>
                <a:cxn ang="0">
                  <a:pos x="1" y="2328"/>
                </a:cxn>
                <a:cxn ang="0">
                  <a:pos x="1" y="2376"/>
                </a:cxn>
                <a:cxn ang="0">
                  <a:pos x="5753" y="2484"/>
                </a:cxn>
                <a:cxn ang="0">
                  <a:pos x="5753" y="2545"/>
                </a:cxn>
                <a:cxn ang="0">
                  <a:pos x="1" y="2652"/>
                </a:cxn>
                <a:cxn ang="0">
                  <a:pos x="1" y="2700"/>
                </a:cxn>
                <a:cxn ang="0">
                  <a:pos x="5753" y="2808"/>
                </a:cxn>
                <a:cxn ang="0">
                  <a:pos x="5753" y="2868"/>
                </a:cxn>
                <a:cxn ang="0">
                  <a:pos x="1" y="2977"/>
                </a:cxn>
                <a:cxn ang="0">
                  <a:pos x="1" y="3024"/>
                </a:cxn>
                <a:cxn ang="0">
                  <a:pos x="5753" y="3132"/>
                </a:cxn>
                <a:cxn ang="0">
                  <a:pos x="5753" y="3192"/>
                </a:cxn>
                <a:cxn ang="0">
                  <a:pos x="1" y="3301"/>
                </a:cxn>
                <a:cxn ang="0">
                  <a:pos x="1" y="3348"/>
                </a:cxn>
                <a:cxn ang="0">
                  <a:pos x="5753" y="3457"/>
                </a:cxn>
                <a:cxn ang="0">
                  <a:pos x="5753" y="3516"/>
                </a:cxn>
                <a:cxn ang="0">
                  <a:pos x="1" y="3624"/>
                </a:cxn>
                <a:cxn ang="0">
                  <a:pos x="1" y="3672"/>
                </a:cxn>
                <a:cxn ang="0">
                  <a:pos x="5753" y="3781"/>
                </a:cxn>
                <a:cxn ang="0">
                  <a:pos x="5753" y="3841"/>
                </a:cxn>
              </a:cxnLst>
              <a:rect l="0" t="0" r="r" b="b"/>
              <a:pathLst>
                <a:path w="5754" h="4166">
                  <a:moveTo>
                    <a:pt x="5753" y="3889"/>
                  </a:moveTo>
                  <a:lnTo>
                    <a:pt x="1" y="3888"/>
                  </a:lnTo>
                  <a:lnTo>
                    <a:pt x="1" y="3948"/>
                  </a:lnTo>
                  <a:lnTo>
                    <a:pt x="5753" y="3948"/>
                  </a:lnTo>
                  <a:lnTo>
                    <a:pt x="5753" y="3996"/>
                  </a:lnTo>
                  <a:lnTo>
                    <a:pt x="1" y="3997"/>
                  </a:lnTo>
                  <a:lnTo>
                    <a:pt x="1" y="4056"/>
                  </a:lnTo>
                  <a:lnTo>
                    <a:pt x="5753" y="4056"/>
                  </a:lnTo>
                  <a:lnTo>
                    <a:pt x="5753" y="4105"/>
                  </a:lnTo>
                  <a:lnTo>
                    <a:pt x="1" y="4104"/>
                  </a:lnTo>
                  <a:lnTo>
                    <a:pt x="1" y="4165"/>
                  </a:lnTo>
                  <a:lnTo>
                    <a:pt x="5753" y="4165"/>
                  </a:lnTo>
                  <a:lnTo>
                    <a:pt x="5753" y="0"/>
                  </a:lnTo>
                  <a:lnTo>
                    <a:pt x="1" y="0"/>
                  </a:lnTo>
                  <a:lnTo>
                    <a:pt x="1" y="61"/>
                  </a:lnTo>
                  <a:lnTo>
                    <a:pt x="5753" y="60"/>
                  </a:lnTo>
                  <a:lnTo>
                    <a:pt x="5753" y="108"/>
                  </a:lnTo>
                  <a:lnTo>
                    <a:pt x="1" y="108"/>
                  </a:lnTo>
                  <a:lnTo>
                    <a:pt x="1" y="168"/>
                  </a:lnTo>
                  <a:lnTo>
                    <a:pt x="5753" y="169"/>
                  </a:lnTo>
                  <a:lnTo>
                    <a:pt x="5753" y="216"/>
                  </a:lnTo>
                  <a:lnTo>
                    <a:pt x="1" y="216"/>
                  </a:lnTo>
                  <a:lnTo>
                    <a:pt x="1" y="276"/>
                  </a:lnTo>
                  <a:lnTo>
                    <a:pt x="5753" y="277"/>
                  </a:lnTo>
                  <a:lnTo>
                    <a:pt x="5753" y="324"/>
                  </a:lnTo>
                  <a:lnTo>
                    <a:pt x="1" y="324"/>
                  </a:lnTo>
                  <a:lnTo>
                    <a:pt x="1" y="384"/>
                  </a:lnTo>
                  <a:lnTo>
                    <a:pt x="5753" y="384"/>
                  </a:lnTo>
                  <a:lnTo>
                    <a:pt x="5753" y="432"/>
                  </a:lnTo>
                  <a:lnTo>
                    <a:pt x="1" y="432"/>
                  </a:lnTo>
                  <a:lnTo>
                    <a:pt x="1" y="492"/>
                  </a:lnTo>
                  <a:lnTo>
                    <a:pt x="5753" y="493"/>
                  </a:lnTo>
                  <a:lnTo>
                    <a:pt x="5753" y="540"/>
                  </a:lnTo>
                  <a:lnTo>
                    <a:pt x="1" y="540"/>
                  </a:lnTo>
                  <a:lnTo>
                    <a:pt x="1" y="600"/>
                  </a:lnTo>
                  <a:lnTo>
                    <a:pt x="5753" y="600"/>
                  </a:lnTo>
                  <a:lnTo>
                    <a:pt x="5753" y="648"/>
                  </a:lnTo>
                  <a:lnTo>
                    <a:pt x="1" y="648"/>
                  </a:lnTo>
                  <a:lnTo>
                    <a:pt x="1" y="708"/>
                  </a:lnTo>
                  <a:lnTo>
                    <a:pt x="5753" y="709"/>
                  </a:lnTo>
                  <a:lnTo>
                    <a:pt x="5753" y="756"/>
                  </a:lnTo>
                  <a:lnTo>
                    <a:pt x="1" y="756"/>
                  </a:lnTo>
                  <a:lnTo>
                    <a:pt x="1" y="816"/>
                  </a:lnTo>
                  <a:lnTo>
                    <a:pt x="5753" y="817"/>
                  </a:lnTo>
                  <a:lnTo>
                    <a:pt x="5753" y="865"/>
                  </a:lnTo>
                  <a:lnTo>
                    <a:pt x="1" y="864"/>
                  </a:lnTo>
                  <a:lnTo>
                    <a:pt x="1" y="925"/>
                  </a:lnTo>
                  <a:lnTo>
                    <a:pt x="5753" y="925"/>
                  </a:lnTo>
                  <a:lnTo>
                    <a:pt x="5753" y="973"/>
                  </a:lnTo>
                  <a:lnTo>
                    <a:pt x="1" y="972"/>
                  </a:lnTo>
                  <a:lnTo>
                    <a:pt x="1" y="1032"/>
                  </a:lnTo>
                  <a:lnTo>
                    <a:pt x="5753" y="1033"/>
                  </a:lnTo>
                  <a:lnTo>
                    <a:pt x="5753" y="1080"/>
                  </a:lnTo>
                  <a:lnTo>
                    <a:pt x="1" y="1080"/>
                  </a:lnTo>
                  <a:lnTo>
                    <a:pt x="1" y="1140"/>
                  </a:lnTo>
                  <a:lnTo>
                    <a:pt x="5753" y="1140"/>
                  </a:lnTo>
                  <a:lnTo>
                    <a:pt x="5753" y="1188"/>
                  </a:lnTo>
                  <a:lnTo>
                    <a:pt x="1" y="1188"/>
                  </a:lnTo>
                  <a:lnTo>
                    <a:pt x="1" y="1248"/>
                  </a:lnTo>
                  <a:lnTo>
                    <a:pt x="5753" y="1248"/>
                  </a:lnTo>
                  <a:lnTo>
                    <a:pt x="5753" y="1296"/>
                  </a:lnTo>
                  <a:lnTo>
                    <a:pt x="1" y="1297"/>
                  </a:lnTo>
                  <a:lnTo>
                    <a:pt x="1" y="1357"/>
                  </a:lnTo>
                  <a:lnTo>
                    <a:pt x="5753" y="1356"/>
                  </a:lnTo>
                  <a:lnTo>
                    <a:pt x="5753" y="1404"/>
                  </a:lnTo>
                  <a:lnTo>
                    <a:pt x="1" y="1404"/>
                  </a:lnTo>
                  <a:lnTo>
                    <a:pt x="1" y="1465"/>
                  </a:lnTo>
                  <a:lnTo>
                    <a:pt x="5753" y="1464"/>
                  </a:lnTo>
                  <a:lnTo>
                    <a:pt x="5753" y="1512"/>
                  </a:lnTo>
                  <a:lnTo>
                    <a:pt x="1" y="1512"/>
                  </a:lnTo>
                  <a:lnTo>
                    <a:pt x="1" y="1572"/>
                  </a:lnTo>
                  <a:lnTo>
                    <a:pt x="5753" y="1572"/>
                  </a:lnTo>
                  <a:lnTo>
                    <a:pt x="5753" y="1620"/>
                  </a:lnTo>
                  <a:lnTo>
                    <a:pt x="1" y="1620"/>
                  </a:lnTo>
                  <a:lnTo>
                    <a:pt x="1" y="1680"/>
                  </a:lnTo>
                  <a:lnTo>
                    <a:pt x="5753" y="1681"/>
                  </a:lnTo>
                  <a:lnTo>
                    <a:pt x="5753" y="1728"/>
                  </a:lnTo>
                  <a:lnTo>
                    <a:pt x="1" y="1728"/>
                  </a:lnTo>
                  <a:lnTo>
                    <a:pt x="1" y="1789"/>
                  </a:lnTo>
                  <a:lnTo>
                    <a:pt x="5753" y="1789"/>
                  </a:lnTo>
                  <a:lnTo>
                    <a:pt x="5753" y="1836"/>
                  </a:lnTo>
                  <a:lnTo>
                    <a:pt x="1" y="1836"/>
                  </a:lnTo>
                  <a:lnTo>
                    <a:pt x="1" y="1896"/>
                  </a:lnTo>
                  <a:lnTo>
                    <a:pt x="5753" y="1896"/>
                  </a:lnTo>
                  <a:lnTo>
                    <a:pt x="5753" y="1944"/>
                  </a:lnTo>
                  <a:lnTo>
                    <a:pt x="1" y="1944"/>
                  </a:lnTo>
                  <a:lnTo>
                    <a:pt x="1" y="2005"/>
                  </a:lnTo>
                  <a:lnTo>
                    <a:pt x="5753" y="2004"/>
                  </a:lnTo>
                  <a:lnTo>
                    <a:pt x="5753" y="2052"/>
                  </a:lnTo>
                  <a:lnTo>
                    <a:pt x="1" y="2052"/>
                  </a:lnTo>
                  <a:lnTo>
                    <a:pt x="1" y="2113"/>
                  </a:lnTo>
                  <a:lnTo>
                    <a:pt x="5753" y="2112"/>
                  </a:lnTo>
                  <a:lnTo>
                    <a:pt x="5753" y="2161"/>
                  </a:lnTo>
                  <a:lnTo>
                    <a:pt x="1" y="2160"/>
                  </a:lnTo>
                  <a:lnTo>
                    <a:pt x="1" y="2220"/>
                  </a:lnTo>
                  <a:lnTo>
                    <a:pt x="5753" y="2220"/>
                  </a:lnTo>
                  <a:lnTo>
                    <a:pt x="5753" y="2268"/>
                  </a:lnTo>
                  <a:lnTo>
                    <a:pt x="1" y="2268"/>
                  </a:lnTo>
                  <a:lnTo>
                    <a:pt x="1" y="2328"/>
                  </a:lnTo>
                  <a:lnTo>
                    <a:pt x="5753" y="2328"/>
                  </a:lnTo>
                  <a:lnTo>
                    <a:pt x="5753" y="2376"/>
                  </a:lnTo>
                  <a:lnTo>
                    <a:pt x="1" y="2376"/>
                  </a:lnTo>
                  <a:lnTo>
                    <a:pt x="1" y="2437"/>
                  </a:lnTo>
                  <a:lnTo>
                    <a:pt x="5753" y="2436"/>
                  </a:lnTo>
                  <a:lnTo>
                    <a:pt x="5753" y="2484"/>
                  </a:lnTo>
                  <a:lnTo>
                    <a:pt x="1" y="2484"/>
                  </a:lnTo>
                  <a:lnTo>
                    <a:pt x="1" y="2545"/>
                  </a:lnTo>
                  <a:lnTo>
                    <a:pt x="5753" y="2545"/>
                  </a:lnTo>
                  <a:lnTo>
                    <a:pt x="5753" y="2592"/>
                  </a:lnTo>
                  <a:lnTo>
                    <a:pt x="1" y="2592"/>
                  </a:lnTo>
                  <a:lnTo>
                    <a:pt x="1" y="2652"/>
                  </a:lnTo>
                  <a:lnTo>
                    <a:pt x="5753" y="2652"/>
                  </a:lnTo>
                  <a:lnTo>
                    <a:pt x="5753" y="2700"/>
                  </a:lnTo>
                  <a:lnTo>
                    <a:pt x="1" y="2700"/>
                  </a:lnTo>
                  <a:lnTo>
                    <a:pt x="1" y="2761"/>
                  </a:lnTo>
                  <a:lnTo>
                    <a:pt x="5753" y="2760"/>
                  </a:lnTo>
                  <a:lnTo>
                    <a:pt x="5753" y="2808"/>
                  </a:lnTo>
                  <a:lnTo>
                    <a:pt x="1" y="2808"/>
                  </a:lnTo>
                  <a:lnTo>
                    <a:pt x="1" y="2868"/>
                  </a:lnTo>
                  <a:lnTo>
                    <a:pt x="5753" y="2868"/>
                  </a:lnTo>
                  <a:lnTo>
                    <a:pt x="5753" y="2917"/>
                  </a:lnTo>
                  <a:lnTo>
                    <a:pt x="0" y="2917"/>
                  </a:lnTo>
                  <a:lnTo>
                    <a:pt x="1" y="2977"/>
                  </a:lnTo>
                  <a:lnTo>
                    <a:pt x="5753" y="2976"/>
                  </a:lnTo>
                  <a:lnTo>
                    <a:pt x="5753" y="3024"/>
                  </a:lnTo>
                  <a:lnTo>
                    <a:pt x="1" y="3024"/>
                  </a:lnTo>
                  <a:lnTo>
                    <a:pt x="1" y="3084"/>
                  </a:lnTo>
                  <a:lnTo>
                    <a:pt x="5753" y="3084"/>
                  </a:lnTo>
                  <a:lnTo>
                    <a:pt x="5753" y="3132"/>
                  </a:lnTo>
                  <a:lnTo>
                    <a:pt x="1" y="3132"/>
                  </a:lnTo>
                  <a:lnTo>
                    <a:pt x="1" y="3192"/>
                  </a:lnTo>
                  <a:lnTo>
                    <a:pt x="5753" y="3192"/>
                  </a:lnTo>
                  <a:lnTo>
                    <a:pt x="5753" y="3240"/>
                  </a:lnTo>
                  <a:lnTo>
                    <a:pt x="1" y="3240"/>
                  </a:lnTo>
                  <a:lnTo>
                    <a:pt x="1" y="3301"/>
                  </a:lnTo>
                  <a:lnTo>
                    <a:pt x="5753" y="3300"/>
                  </a:lnTo>
                  <a:lnTo>
                    <a:pt x="5753" y="3348"/>
                  </a:lnTo>
                  <a:lnTo>
                    <a:pt x="1" y="3348"/>
                  </a:lnTo>
                  <a:lnTo>
                    <a:pt x="1" y="3408"/>
                  </a:lnTo>
                  <a:lnTo>
                    <a:pt x="5753" y="3409"/>
                  </a:lnTo>
                  <a:lnTo>
                    <a:pt x="5753" y="3457"/>
                  </a:lnTo>
                  <a:lnTo>
                    <a:pt x="1" y="3456"/>
                  </a:lnTo>
                  <a:lnTo>
                    <a:pt x="1" y="3517"/>
                  </a:lnTo>
                  <a:lnTo>
                    <a:pt x="5753" y="3516"/>
                  </a:lnTo>
                  <a:lnTo>
                    <a:pt x="5753" y="3565"/>
                  </a:lnTo>
                  <a:lnTo>
                    <a:pt x="1" y="3565"/>
                  </a:lnTo>
                  <a:lnTo>
                    <a:pt x="1" y="3624"/>
                  </a:lnTo>
                  <a:lnTo>
                    <a:pt x="5753" y="3625"/>
                  </a:lnTo>
                  <a:lnTo>
                    <a:pt x="5753" y="3673"/>
                  </a:lnTo>
                  <a:lnTo>
                    <a:pt x="1" y="3672"/>
                  </a:lnTo>
                  <a:lnTo>
                    <a:pt x="1" y="3733"/>
                  </a:lnTo>
                  <a:lnTo>
                    <a:pt x="5753" y="3733"/>
                  </a:lnTo>
                  <a:lnTo>
                    <a:pt x="5753" y="3781"/>
                  </a:lnTo>
                  <a:lnTo>
                    <a:pt x="1" y="3781"/>
                  </a:lnTo>
                  <a:lnTo>
                    <a:pt x="1" y="3841"/>
                  </a:lnTo>
                  <a:lnTo>
                    <a:pt x="5753" y="3841"/>
                  </a:lnTo>
                  <a:lnTo>
                    <a:pt x="5753" y="3889"/>
                  </a:lnTo>
                </a:path>
              </a:pathLst>
            </a:custGeom>
            <a:ln w="9525" cap="rnd">
              <a:noFill/>
              <a:round/>
              <a:headEnd/>
              <a:tailEnd/>
            </a:ln>
            <a:effectLst/>
          </p:spPr>
          <p:txBody>
            <a:bodyPr/>
            <a:lstStyle/>
            <a:p>
              <a:pPr>
                <a:defRPr/>
              </a:pPr>
              <a:endParaRPr lang="en-CA" dirty="0">
                <a:cs typeface="+mn-cs"/>
              </a:endParaRPr>
            </a:p>
          </p:txBody>
        </p:sp>
      </p:grpSp>
      <p:sp>
        <p:nvSpPr>
          <p:cNvPr id="141317"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41318" name="Rectangle 6"/>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1319"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latin typeface="+mn-lt"/>
                <a:cs typeface="+mn-cs"/>
              </a:defRPr>
            </a:lvl1pPr>
          </a:lstStyle>
          <a:p>
            <a:pPr>
              <a:defRPr/>
            </a:pPr>
            <a:fld id="{5EED6CAC-0374-4947-9688-B9B5AF2C6519}" type="datetimeFigureOut">
              <a:rPr lang="en-US"/>
              <a:pPr>
                <a:defRPr/>
              </a:pPr>
              <a:t>9/14/2011</a:t>
            </a:fld>
            <a:endParaRPr lang="en-US" dirty="0"/>
          </a:p>
        </p:txBody>
      </p:sp>
      <p:sp>
        <p:nvSpPr>
          <p:cNvPr id="141320"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dirty="0">
                <a:latin typeface="+mn-lt"/>
                <a:cs typeface="+mn-cs"/>
              </a:defRPr>
            </a:lvl1pPr>
          </a:lstStyle>
          <a:p>
            <a:pPr>
              <a:defRPr/>
            </a:pPr>
            <a:endParaRPr lang="en-US"/>
          </a:p>
        </p:txBody>
      </p:sp>
      <p:sp>
        <p:nvSpPr>
          <p:cNvPr id="141321"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latin typeface="+mn-lt"/>
                <a:cs typeface="+mn-cs"/>
              </a:defRPr>
            </a:lvl1pPr>
          </a:lstStyle>
          <a:p>
            <a:pPr>
              <a:defRPr/>
            </a:pPr>
            <a:fld id="{9262E13B-112D-44B6-8B51-ECF2256C2EC4}"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048" r:id="rId1"/>
    <p:sldLayoutId id="2147483913" r:id="rId2"/>
    <p:sldLayoutId id="2147483912" r:id="rId3"/>
    <p:sldLayoutId id="2147483911" r:id="rId4"/>
    <p:sldLayoutId id="2147483910" r:id="rId5"/>
    <p:sldLayoutId id="2147483909" r:id="rId6"/>
    <p:sldLayoutId id="2147483908" r:id="rId7"/>
    <p:sldLayoutId id="2147483907" r:id="rId8"/>
    <p:sldLayoutId id="2147483906" r:id="rId9"/>
    <p:sldLayoutId id="2147483905" r:id="rId10"/>
    <p:sldLayoutId id="2147483904" r:id="rId11"/>
  </p:sldLayoutIdLst>
  <p:transition spd="slow">
    <p:random/>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tx2"/>
        </a:buClr>
        <a:buSzPct val="75000"/>
        <a:buFont typeface="Monotype Sorts"/>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5pPr>
      <a:lvl6pPr marL="25146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2"/>
        </a:buClr>
        <a:buSzPct val="10000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50178" name="Group 2"/>
          <p:cNvGrpSpPr>
            <a:grpSpLocks/>
          </p:cNvGrpSpPr>
          <p:nvPr/>
        </p:nvGrpSpPr>
        <p:grpSpPr bwMode="auto">
          <a:xfrm>
            <a:off x="0" y="0"/>
            <a:ext cx="8478838" cy="6173788"/>
            <a:chOff x="0" y="0"/>
            <a:chExt cx="5341" cy="3889"/>
          </a:xfrm>
        </p:grpSpPr>
        <p:sp>
          <p:nvSpPr>
            <p:cNvPr id="96259"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en-CA" sz="1800" dirty="0">
                <a:latin typeface="Arial" pitchFamily="34" charset="0"/>
                <a:cs typeface="+mn-cs"/>
              </a:endParaRPr>
            </a:p>
          </p:txBody>
        </p:sp>
        <p:sp>
          <p:nvSpPr>
            <p:cNvPr id="96260"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en-CA" sz="1800" dirty="0">
                <a:latin typeface="Arial" pitchFamily="34" charset="0"/>
                <a:cs typeface="+mn-cs"/>
              </a:endParaRPr>
            </a:p>
          </p:txBody>
        </p:sp>
        <p:sp>
          <p:nvSpPr>
            <p:cNvPr id="96261"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en-CA" sz="1800" dirty="0">
                <a:latin typeface="Arial" pitchFamily="34" charset="0"/>
                <a:cs typeface="+mn-cs"/>
              </a:endParaRPr>
            </a:p>
          </p:txBody>
        </p:sp>
        <p:sp>
          <p:nvSpPr>
            <p:cNvPr id="96262"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en-CA" sz="1800" dirty="0">
                <a:latin typeface="Arial" pitchFamily="34" charset="0"/>
                <a:cs typeface="+mn-cs"/>
              </a:endParaRPr>
            </a:p>
          </p:txBody>
        </p:sp>
      </p:grpSp>
      <p:sp>
        <p:nvSpPr>
          <p:cNvPr id="50179"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0180" name="Rectangle 8"/>
          <p:cNvSpPr>
            <a:spLocks noGrp="1" noChangeArrowheads="1"/>
          </p:cNvSpPr>
          <p:nvPr>
            <p:ph type="body" idx="1"/>
          </p:nvPr>
        </p:nvSpPr>
        <p:spPr bwMode="auto">
          <a:xfrm>
            <a:off x="685800" y="18288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6265" name="Rectangle 9"/>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l" eaLnBrk="0" hangingPunct="0">
              <a:spcBef>
                <a:spcPct val="50000"/>
              </a:spcBef>
              <a:defRPr sz="1400" b="0" dirty="0">
                <a:latin typeface="+mn-lt"/>
                <a:cs typeface="+mn-cs"/>
              </a:defRPr>
            </a:lvl1pPr>
          </a:lstStyle>
          <a:p>
            <a:pPr>
              <a:defRPr/>
            </a:pPr>
            <a:endParaRPr lang="en-US"/>
          </a:p>
        </p:txBody>
      </p:sp>
      <p:sp>
        <p:nvSpPr>
          <p:cNvPr id="96266" name="Rectangle 10"/>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eaLnBrk="0" hangingPunct="0">
              <a:spcBef>
                <a:spcPct val="50000"/>
              </a:spcBef>
              <a:defRPr sz="1400" b="0" dirty="0">
                <a:latin typeface="+mn-lt"/>
                <a:cs typeface="+mn-cs"/>
              </a:defRPr>
            </a:lvl1pPr>
          </a:lstStyle>
          <a:p>
            <a:pPr>
              <a:defRPr/>
            </a:pPr>
            <a:endParaRPr lang="en-US"/>
          </a:p>
        </p:txBody>
      </p:sp>
      <p:sp>
        <p:nvSpPr>
          <p:cNvPr id="96267" name="Rectangle 11"/>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spcBef>
                <a:spcPct val="50000"/>
              </a:spcBef>
              <a:defRPr sz="1400" b="0">
                <a:latin typeface="+mn-lt"/>
                <a:cs typeface="+mn-cs"/>
              </a:defRPr>
            </a:lvl1pPr>
          </a:lstStyle>
          <a:p>
            <a:pPr>
              <a:defRPr/>
            </a:pPr>
            <a:fld id="{435E2693-B5E3-4052-BA68-858F81089FD7}"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924" r:id="rId1"/>
    <p:sldLayoutId id="2147483923" r:id="rId2"/>
    <p:sldLayoutId id="2147483922" r:id="rId3"/>
    <p:sldLayoutId id="2147483921" r:id="rId4"/>
    <p:sldLayoutId id="2147483920" r:id="rId5"/>
    <p:sldLayoutId id="2147483919" r:id="rId6"/>
    <p:sldLayoutId id="2147483918" r:id="rId7"/>
    <p:sldLayoutId id="2147483917" r:id="rId8"/>
    <p:sldLayoutId id="2147483916" r:id="rId9"/>
    <p:sldLayoutId id="2147483915" r:id="rId10"/>
    <p:sldLayoutId id="2147483914" r:id="rId11"/>
  </p:sldLayoutIdLst>
  <p:transition spd="slow">
    <p:random/>
  </p:transition>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defRPr>
      </a:lvl2pPr>
      <a:lvl3pPr algn="ctr" rtl="0" eaLnBrk="0" fontAlgn="base" hangingPunct="0">
        <a:spcBef>
          <a:spcPct val="0"/>
        </a:spcBef>
        <a:spcAft>
          <a:spcPct val="0"/>
        </a:spcAft>
        <a:defRPr kumimoji="1" sz="4400">
          <a:solidFill>
            <a:schemeClr val="tx2"/>
          </a:solidFill>
          <a:latin typeface="Times New Roman" pitchFamily="18" charset="0"/>
        </a:defRPr>
      </a:lvl3pPr>
      <a:lvl4pPr algn="ctr" rtl="0" eaLnBrk="0" fontAlgn="base" hangingPunct="0">
        <a:spcBef>
          <a:spcPct val="0"/>
        </a:spcBef>
        <a:spcAft>
          <a:spcPct val="0"/>
        </a:spcAft>
        <a:defRPr kumimoji="1" sz="4400">
          <a:solidFill>
            <a:schemeClr val="tx2"/>
          </a:solidFill>
          <a:latin typeface="Times New Roman" pitchFamily="18" charset="0"/>
        </a:defRPr>
      </a:lvl4pPr>
      <a:lvl5pPr algn="ctr" rtl="0" eaLnBrk="0" fontAlgn="base" hangingPunct="0">
        <a:spcBef>
          <a:spcPct val="0"/>
        </a:spcBef>
        <a:spcAft>
          <a:spcPct val="0"/>
        </a:spcAft>
        <a:defRPr kumimoji="1" sz="4400">
          <a:solidFill>
            <a:schemeClr val="tx2"/>
          </a:solidFill>
          <a:latin typeface="Times New Roman" pitchFamily="18" charset="0"/>
        </a:defRPr>
      </a:lvl5pPr>
      <a:lvl6pPr marL="457200" algn="ctr" rtl="0" eaLnBrk="0" fontAlgn="base" hangingPunct="0">
        <a:spcBef>
          <a:spcPct val="0"/>
        </a:spcBef>
        <a:spcAft>
          <a:spcPct val="0"/>
        </a:spcAft>
        <a:defRPr kumimoji="1" sz="4400">
          <a:solidFill>
            <a:schemeClr val="tx2"/>
          </a:solidFill>
          <a:latin typeface="Times New Roman" pitchFamily="18" charset="0"/>
        </a:defRPr>
      </a:lvl6pPr>
      <a:lvl7pPr marL="914400" algn="ctr" rtl="0" eaLnBrk="0" fontAlgn="base" hangingPunct="0">
        <a:spcBef>
          <a:spcPct val="0"/>
        </a:spcBef>
        <a:spcAft>
          <a:spcPct val="0"/>
        </a:spcAft>
        <a:defRPr kumimoji="1" sz="4400">
          <a:solidFill>
            <a:schemeClr val="tx2"/>
          </a:solidFill>
          <a:latin typeface="Times New Roman" pitchFamily="18" charset="0"/>
        </a:defRPr>
      </a:lvl7pPr>
      <a:lvl8pPr marL="1371600" algn="ctr" rtl="0" eaLnBrk="0" fontAlgn="base" hangingPunct="0">
        <a:spcBef>
          <a:spcPct val="0"/>
        </a:spcBef>
        <a:spcAft>
          <a:spcPct val="0"/>
        </a:spcAft>
        <a:defRPr kumimoji="1" sz="4400">
          <a:solidFill>
            <a:schemeClr val="tx2"/>
          </a:solidFill>
          <a:latin typeface="Times New Roman" pitchFamily="18" charset="0"/>
        </a:defRPr>
      </a:lvl8pPr>
      <a:lvl9pPr marL="1828800" algn="ctr"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tx2"/>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tx1"/>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tx1"/>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tx1"/>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tx1"/>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tx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13"/>
          <p:cNvSpPr>
            <a:spLocks noGrp="1" noChangeArrowheads="1"/>
          </p:cNvSpPr>
          <p:nvPr>
            <p:ph type="title"/>
          </p:nvPr>
        </p:nvSpPr>
        <p:spPr bwMode="auto">
          <a:xfrm>
            <a:off x="1295400" y="5334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62467" name="Rectangle 14"/>
          <p:cNvSpPr>
            <a:spLocks noGrp="1" noChangeArrowheads="1"/>
          </p:cNvSpPr>
          <p:nvPr>
            <p:ph type="body" idx="1"/>
          </p:nvPr>
        </p:nvSpPr>
        <p:spPr bwMode="auto">
          <a:xfrm>
            <a:off x="1295400"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 name="Rectangle 17"/>
          <p:cNvSpPr>
            <a:spLocks noGrp="1" noChangeArrowheads="1"/>
          </p:cNvSpPr>
          <p:nvPr>
            <p:ph type="dt" sz="quarter" idx="2"/>
          </p:nvPr>
        </p:nvSpPr>
        <p:spPr bwMode="auto">
          <a:xfrm>
            <a:off x="685800" y="6248400"/>
            <a:ext cx="1905000" cy="457200"/>
          </a:xfrm>
          <a:prstGeom prst="rect">
            <a:avLst/>
          </a:prstGeom>
          <a:ln w="12700" cap="sq">
            <a:miter lim="800000"/>
            <a:headEnd type="none" w="sm" len="sm"/>
            <a:tailEnd type="none" w="sm" len="sm"/>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rgbClr val="EAEAEA"/>
                </a:solidFill>
                <a:cs typeface="+mn-cs"/>
              </a:defRPr>
            </a:lvl1pPr>
          </a:lstStyle>
          <a:p>
            <a:pPr>
              <a:defRPr/>
            </a:pPr>
            <a:fld id="{3DD07172-1F8E-44F1-AFF7-807251185039}" type="datetimeFigureOut">
              <a:rPr lang="en-US"/>
              <a:pPr>
                <a:defRPr/>
              </a:pPr>
              <a:t>9/14/2011</a:t>
            </a:fld>
            <a:endParaRPr lang="en-US" dirty="0"/>
          </a:p>
        </p:txBody>
      </p:sp>
      <p:sp>
        <p:nvSpPr>
          <p:cNvPr id="32" name="Rectangle 18"/>
          <p:cNvSpPr>
            <a:spLocks noGrp="1" noChangeArrowheads="1"/>
          </p:cNvSpPr>
          <p:nvPr>
            <p:ph type="ftr" sz="quarter" idx="3"/>
          </p:nvPr>
        </p:nvSpPr>
        <p:spPr bwMode="auto">
          <a:xfrm>
            <a:off x="3124200" y="6248400"/>
            <a:ext cx="2895600" cy="457200"/>
          </a:xfrm>
          <a:prstGeom prst="rect">
            <a:avLst/>
          </a:prstGeom>
          <a:ln w="12700" cap="sq">
            <a:miter lim="800000"/>
            <a:headEnd type="none" w="sm" len="sm"/>
            <a:tailEnd type="none" w="sm" len="sm"/>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dirty="0">
                <a:solidFill>
                  <a:srgbClr val="EAEAEA"/>
                </a:solidFill>
                <a:cs typeface="+mn-cs"/>
              </a:defRPr>
            </a:lvl1pPr>
          </a:lstStyle>
          <a:p>
            <a:pPr>
              <a:defRPr/>
            </a:pPr>
            <a:endParaRPr lang="en-US"/>
          </a:p>
        </p:txBody>
      </p:sp>
      <p:sp>
        <p:nvSpPr>
          <p:cNvPr id="33" name="Rectangle 19"/>
          <p:cNvSpPr>
            <a:spLocks noGrp="1" noChangeArrowheads="1"/>
          </p:cNvSpPr>
          <p:nvPr>
            <p:ph type="sldNum" sz="quarter" idx="4"/>
          </p:nvPr>
        </p:nvSpPr>
        <p:spPr bwMode="auto">
          <a:xfrm>
            <a:off x="6553200" y="6248400"/>
            <a:ext cx="1905000" cy="457200"/>
          </a:xfrm>
          <a:prstGeom prst="rect">
            <a:avLst/>
          </a:prstGeom>
          <a:ln w="12700" cap="sq">
            <a:miter lim="800000"/>
            <a:headEnd type="none" w="sm" len="sm"/>
            <a:tailEnd type="none" w="sm" len="sm"/>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rgbClr val="EAEAEA"/>
                </a:solidFill>
                <a:cs typeface="+mn-cs"/>
              </a:defRPr>
            </a:lvl1pPr>
          </a:lstStyle>
          <a:p>
            <a:pPr>
              <a:defRPr/>
            </a:pPr>
            <a:fld id="{68F72E0E-2EF1-48EB-B39E-9AFE99DC9A2E}" type="slidenum">
              <a:rPr lang="en-US"/>
              <a:pPr>
                <a:defRPr/>
              </a:pPr>
              <a:t>‹#›</a:t>
            </a:fld>
            <a:endParaRPr lang="en-US" dirty="0"/>
          </a:p>
        </p:txBody>
      </p:sp>
    </p:spTree>
  </p:cSld>
  <p:clrMap bg1="dk2" tx1="lt1" bg2="dk1" tx2="lt2" accent1="accent1" accent2="accent2" accent3="accent3" accent4="accent4" accent5="accent5" accent6="accent6" hlink="hlink" folHlink="folHlink"/>
  <p:transition spd="slow">
    <p:random/>
  </p:transition>
  <p:txStyles>
    <p:titleStyle>
      <a:lvl1pPr algn="ctr" rtl="0" eaLnBrk="0" fontAlgn="base" hangingPunct="0">
        <a:spcBef>
          <a:spcPct val="0"/>
        </a:spcBef>
        <a:spcAft>
          <a:spcPct val="0"/>
        </a:spcAft>
        <a:defRPr kumimoji="1" sz="4400">
          <a:solidFill>
            <a:schemeClr val="tx2"/>
          </a:solidFill>
          <a:latin typeface="Arial" charset="0"/>
          <a:ea typeface="+mj-ea"/>
          <a:cs typeface="+mj-cs"/>
        </a:defRPr>
      </a:lvl1pPr>
      <a:lvl2pPr algn="ctr" rtl="0" eaLnBrk="0" fontAlgn="base" hangingPunct="0">
        <a:spcBef>
          <a:spcPct val="0"/>
        </a:spcBef>
        <a:spcAft>
          <a:spcPct val="0"/>
        </a:spcAft>
        <a:defRPr kumimoji="1" sz="4400">
          <a:solidFill>
            <a:schemeClr val="tx2"/>
          </a:solidFill>
          <a:latin typeface="Arial" charset="0"/>
        </a:defRPr>
      </a:lvl2pPr>
      <a:lvl3pPr algn="ctr" rtl="0" eaLnBrk="0" fontAlgn="base" hangingPunct="0">
        <a:spcBef>
          <a:spcPct val="0"/>
        </a:spcBef>
        <a:spcAft>
          <a:spcPct val="0"/>
        </a:spcAft>
        <a:defRPr kumimoji="1" sz="4400">
          <a:solidFill>
            <a:schemeClr val="tx2"/>
          </a:solidFill>
          <a:latin typeface="Arial" charset="0"/>
        </a:defRPr>
      </a:lvl3pPr>
      <a:lvl4pPr algn="ctr" rtl="0" eaLnBrk="0" fontAlgn="base" hangingPunct="0">
        <a:spcBef>
          <a:spcPct val="0"/>
        </a:spcBef>
        <a:spcAft>
          <a:spcPct val="0"/>
        </a:spcAft>
        <a:defRPr kumimoji="1" sz="4400">
          <a:solidFill>
            <a:schemeClr val="tx2"/>
          </a:solidFill>
          <a:latin typeface="Arial" charset="0"/>
        </a:defRPr>
      </a:lvl4pPr>
      <a:lvl5pPr algn="ctr" rtl="0" eaLnBrk="0" fontAlgn="base" hangingPunct="0">
        <a:spcBef>
          <a:spcPct val="0"/>
        </a:spcBef>
        <a:spcAft>
          <a:spcPct val="0"/>
        </a:spcAft>
        <a:defRPr kumimoji="1" sz="4400">
          <a:solidFill>
            <a:schemeClr val="tx2"/>
          </a:solidFill>
          <a:latin typeface="Arial" charset="0"/>
        </a:defRPr>
      </a:lvl5pPr>
      <a:lvl6pPr marL="457200" algn="ctr" rtl="0" eaLnBrk="0" fontAlgn="base" hangingPunct="0">
        <a:spcBef>
          <a:spcPct val="0"/>
        </a:spcBef>
        <a:spcAft>
          <a:spcPct val="0"/>
        </a:spcAft>
        <a:defRPr kumimoji="1" sz="4400">
          <a:solidFill>
            <a:schemeClr val="tx2"/>
          </a:solidFill>
          <a:latin typeface="Times New Roman" pitchFamily="18" charset="0"/>
        </a:defRPr>
      </a:lvl6pPr>
      <a:lvl7pPr marL="914400" algn="ctr" rtl="0" eaLnBrk="0" fontAlgn="base" hangingPunct="0">
        <a:spcBef>
          <a:spcPct val="0"/>
        </a:spcBef>
        <a:spcAft>
          <a:spcPct val="0"/>
        </a:spcAft>
        <a:defRPr kumimoji="1" sz="4400">
          <a:solidFill>
            <a:schemeClr val="tx2"/>
          </a:solidFill>
          <a:latin typeface="Times New Roman" pitchFamily="18" charset="0"/>
        </a:defRPr>
      </a:lvl7pPr>
      <a:lvl8pPr marL="1371600" algn="ctr" rtl="0" eaLnBrk="0" fontAlgn="base" hangingPunct="0">
        <a:spcBef>
          <a:spcPct val="0"/>
        </a:spcBef>
        <a:spcAft>
          <a:spcPct val="0"/>
        </a:spcAft>
        <a:defRPr kumimoji="1" sz="4400">
          <a:solidFill>
            <a:schemeClr val="tx2"/>
          </a:solidFill>
          <a:latin typeface="Times New Roman" pitchFamily="18" charset="0"/>
        </a:defRPr>
      </a:lvl8pPr>
      <a:lvl9pPr marL="1828800" algn="ctr"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Char char="•"/>
        <a:defRPr kumimoji="1"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defRPr>
      </a:lvl2pPr>
      <a:lvl3pPr marL="1143000" indent="-228600" algn="l" rtl="0" eaLnBrk="0" fontAlgn="base" hangingPunct="0">
        <a:spcBef>
          <a:spcPct val="20000"/>
        </a:spcBef>
        <a:spcAft>
          <a:spcPct val="0"/>
        </a:spcAft>
        <a:buChar char="•"/>
        <a:defRPr kumimoji="1" sz="2400">
          <a:solidFill>
            <a:schemeClr val="tx1"/>
          </a:solidFill>
          <a:latin typeface="Arial" charset="0"/>
        </a:defRPr>
      </a:lvl3pPr>
      <a:lvl4pPr marL="1600200" indent="-228600" algn="l" rtl="0" eaLnBrk="0" fontAlgn="base" hangingPunct="0">
        <a:spcBef>
          <a:spcPct val="20000"/>
        </a:spcBef>
        <a:spcAft>
          <a:spcPct val="0"/>
        </a:spcAft>
        <a:buChar char="–"/>
        <a:defRPr kumimoji="1" sz="2000">
          <a:solidFill>
            <a:schemeClr val="tx1"/>
          </a:solidFill>
          <a:latin typeface="Arial" charset="0"/>
        </a:defRPr>
      </a:lvl4pPr>
      <a:lvl5pPr marL="2057400" indent="-228600" algn="l" rtl="0" eaLnBrk="0" fontAlgn="base" hangingPunct="0">
        <a:spcBef>
          <a:spcPct val="20000"/>
        </a:spcBef>
        <a:spcAft>
          <a:spcPct val="0"/>
        </a:spcAft>
        <a:buChar char="•"/>
        <a:defRPr kumimoji="1" sz="2000">
          <a:solidFill>
            <a:schemeClr val="tx1"/>
          </a:solidFill>
          <a:latin typeface="Arial" charset="0"/>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4637"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4639"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 name="Rectangle 13"/>
          <p:cNvSpPr>
            <a:spLocks noGrp="1" noChangeArrowheads="1"/>
          </p:cNvSpPr>
          <p:nvPr>
            <p:ph type="dt" sz="quarter" idx="2"/>
          </p:nvPr>
        </p:nvSpPr>
        <p:spPr bwMode="auto">
          <a:xfrm>
            <a:off x="457200" y="624840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fld id="{5A2FFCEB-4D76-4D94-9CD5-F8B463890BC5}" type="datetimeFigureOut">
              <a:rPr lang="en-US"/>
              <a:pPr>
                <a:defRPr/>
              </a:pPr>
              <a:t>9/14/2011</a:t>
            </a:fld>
            <a:endParaRPr lang="en-US" dirty="0"/>
          </a:p>
        </p:txBody>
      </p:sp>
      <p:sp>
        <p:nvSpPr>
          <p:cNvPr id="26" name="Rectangle 14"/>
          <p:cNvSpPr>
            <a:spLocks noGrp="1" noChangeArrowheads="1"/>
          </p:cNvSpPr>
          <p:nvPr>
            <p:ph type="ftr" sz="quarter" idx="3"/>
          </p:nvPr>
        </p:nvSpPr>
        <p:spPr bwMode="auto">
          <a:xfrm>
            <a:off x="3124200" y="625157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dirty="0">
                <a:latin typeface="Arial" charset="0"/>
                <a:cs typeface="+mn-cs"/>
              </a:defRPr>
            </a:lvl1pPr>
          </a:lstStyle>
          <a:p>
            <a:pPr>
              <a:defRPr/>
            </a:pPr>
            <a:endParaRPr lang="en-US"/>
          </a:p>
        </p:txBody>
      </p:sp>
      <p:sp>
        <p:nvSpPr>
          <p:cNvPr id="27" name="Rectangle 15"/>
          <p:cNvSpPr>
            <a:spLocks noGrp="1" noChangeArrowheads="1"/>
          </p:cNvSpPr>
          <p:nvPr>
            <p:ph type="sldNum" sz="quarter" idx="4"/>
          </p:nvPr>
        </p:nvSpPr>
        <p:spPr bwMode="auto">
          <a:xfrm>
            <a:off x="6553200" y="6254750"/>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DB6FF192-E9D2-4C16-87C8-7081201F6C11}"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049" r:id="rId1"/>
  </p:sldLayoutIdLst>
  <p:transition spd="slow">
    <p:random/>
  </p:transition>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Arial" charset="0"/>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Arial" charset="0"/>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Arial" charset="0"/>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Arial" charset="0"/>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Arial" charset="0"/>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60773" name="Rectangle 5"/>
          <p:cNvSpPr>
            <a:spLocks noGrp="1" noChangeArrowheads="1"/>
          </p:cNvSpPr>
          <p:nvPr>
            <p:ph type="title"/>
          </p:nvPr>
        </p:nvSpPr>
        <p:spPr bwMode="auto">
          <a:xfrm>
            <a:off x="1066800" y="590550"/>
            <a:ext cx="7772400" cy="116205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60774" name="Rectangle 6"/>
          <p:cNvSpPr>
            <a:spLocks noGrp="1" noChangeArrowheads="1"/>
          </p:cNvSpPr>
          <p:nvPr>
            <p:ph type="body" idx="1"/>
          </p:nvPr>
        </p:nvSpPr>
        <p:spPr bwMode="auto">
          <a:xfrm>
            <a:off x="1066800" y="1981200"/>
            <a:ext cx="7729538" cy="41338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 name="Rectangle 7"/>
          <p:cNvSpPr>
            <a:spLocks noGrp="1" noChangeArrowheads="1"/>
          </p:cNvSpPr>
          <p:nvPr>
            <p:ph type="dt" sz="quarter" idx="2"/>
          </p:nvPr>
        </p:nvSpPr>
        <p:spPr bwMode="auto">
          <a:xfrm>
            <a:off x="990600" y="6248400"/>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eaLnBrk="0" hangingPunct="0">
              <a:defRPr sz="1400">
                <a:latin typeface="+mn-lt"/>
                <a:cs typeface="+mn-cs"/>
              </a:defRPr>
            </a:lvl1pPr>
          </a:lstStyle>
          <a:p>
            <a:pPr>
              <a:defRPr/>
            </a:pPr>
            <a:fld id="{6E9ECD54-58BE-4A36-B9DD-98350C63B9D8}" type="datetimeFigureOut">
              <a:rPr lang="en-US"/>
              <a:pPr>
                <a:defRPr/>
              </a:pPr>
              <a:t>9/14/2011</a:t>
            </a:fld>
            <a:endParaRPr lang="en-US" dirty="0"/>
          </a:p>
        </p:txBody>
      </p:sp>
      <p:sp>
        <p:nvSpPr>
          <p:cNvPr id="14" name="Rectangle 8"/>
          <p:cNvSpPr>
            <a:spLocks noGrp="1" noChangeArrowheads="1"/>
          </p:cNvSpPr>
          <p:nvPr>
            <p:ph type="ftr" sz="quarter" idx="3"/>
          </p:nvPr>
        </p:nvSpPr>
        <p:spPr bwMode="auto">
          <a:xfrm>
            <a:off x="3429000" y="6248400"/>
            <a:ext cx="28956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ctr" eaLnBrk="0" hangingPunct="0">
              <a:defRPr sz="1400" dirty="0">
                <a:latin typeface="+mn-lt"/>
                <a:cs typeface="+mn-cs"/>
              </a:defRPr>
            </a:lvl1pPr>
          </a:lstStyle>
          <a:p>
            <a:pPr>
              <a:defRPr/>
            </a:pPr>
            <a:endParaRPr lang="en-US"/>
          </a:p>
        </p:txBody>
      </p:sp>
      <p:sp>
        <p:nvSpPr>
          <p:cNvPr id="15" name="Rectangle 9"/>
          <p:cNvSpPr>
            <a:spLocks noGrp="1" noChangeArrowheads="1"/>
          </p:cNvSpPr>
          <p:nvPr>
            <p:ph type="sldNum" sz="quarter" idx="4"/>
          </p:nvPr>
        </p:nvSpPr>
        <p:spPr bwMode="auto">
          <a:xfrm>
            <a:off x="6858000" y="6248400"/>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r" eaLnBrk="0" hangingPunct="0">
              <a:defRPr sz="1400">
                <a:latin typeface="+mn-lt"/>
                <a:cs typeface="+mn-cs"/>
              </a:defRPr>
            </a:lvl1pPr>
          </a:lstStyle>
          <a:p>
            <a:pPr>
              <a:defRPr/>
            </a:pPr>
            <a:fld id="{F6EF605C-C46A-41A8-9033-B4A7EF5CFD6A}"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050" r:id="rId1"/>
  </p:sldLayoutIdLst>
  <p:transition spd="slow">
    <p:random/>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Arial" charset="0"/>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Arial" charset="0"/>
        </a:defRPr>
      </a:lvl3pPr>
      <a:lvl4pPr marL="1600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Arial" charset="0"/>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Arial" charset="0"/>
        </a:defRPr>
      </a:lvl5pPr>
      <a:lvl6pPr marL="25146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bwMode="auto">
          <a:xfrm>
            <a:off x="193675" y="228600"/>
            <a:ext cx="8802688" cy="12192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68611" name="Rectangle 3"/>
          <p:cNvSpPr>
            <a:spLocks noGrp="1" noChangeArrowheads="1"/>
          </p:cNvSpPr>
          <p:nvPr>
            <p:ph type="body" idx="1"/>
          </p:nvPr>
        </p:nvSpPr>
        <p:spPr bwMode="auto">
          <a:xfrm>
            <a:off x="182563" y="1524000"/>
            <a:ext cx="8813800" cy="4657725"/>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6" name="Rectangle 2"/>
          <p:cNvSpPr>
            <a:spLocks noGrp="1" noChangeArrowheads="1"/>
          </p:cNvSpPr>
          <p:nvPr>
            <p:ph type="dt" sz="quarter" idx="2"/>
          </p:nvPr>
        </p:nvSpPr>
        <p:spPr bwMode="auto">
          <a:xfrm>
            <a:off x="711200" y="6264275"/>
            <a:ext cx="2463800" cy="544513"/>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eaLnBrk="0" hangingPunct="0">
              <a:defRPr sz="1400" dirty="0">
                <a:cs typeface="+mn-cs"/>
              </a:defRPr>
            </a:lvl1pPr>
          </a:lstStyle>
          <a:p>
            <a:pPr>
              <a:defRPr/>
            </a:pPr>
            <a:endParaRPr lang="en-US"/>
          </a:p>
        </p:txBody>
      </p:sp>
      <p:sp>
        <p:nvSpPr>
          <p:cNvPr id="57" name="Rectangle 3"/>
          <p:cNvSpPr>
            <a:spLocks noGrp="1" noChangeArrowheads="1"/>
          </p:cNvSpPr>
          <p:nvPr>
            <p:ph type="ftr" sz="quarter" idx="3"/>
          </p:nvPr>
        </p:nvSpPr>
        <p:spPr bwMode="auto">
          <a:xfrm>
            <a:off x="3314700" y="6251575"/>
            <a:ext cx="2641600" cy="544513"/>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ctr" eaLnBrk="0" hangingPunct="0">
              <a:defRPr sz="1400" dirty="0">
                <a:cs typeface="+mn-cs"/>
              </a:defRPr>
            </a:lvl1pPr>
          </a:lstStyle>
          <a:p>
            <a:pPr>
              <a:defRPr/>
            </a:pPr>
            <a:endParaRPr lang="en-US"/>
          </a:p>
        </p:txBody>
      </p:sp>
      <p:sp>
        <p:nvSpPr>
          <p:cNvPr id="58" name="Rectangle 4"/>
          <p:cNvSpPr>
            <a:spLocks noGrp="1" noChangeArrowheads="1"/>
          </p:cNvSpPr>
          <p:nvPr>
            <p:ph type="sldNum" sz="quarter" idx="4"/>
          </p:nvPr>
        </p:nvSpPr>
        <p:spPr bwMode="auto">
          <a:xfrm>
            <a:off x="6108700" y="6251575"/>
            <a:ext cx="2374900" cy="544513"/>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r" eaLnBrk="0" hangingPunct="0">
              <a:defRPr sz="1400" dirty="0">
                <a:cs typeface="+mn-cs"/>
              </a:defRPr>
            </a:lvl1pPr>
          </a:lstStyle>
          <a:p>
            <a:pPr>
              <a:defRPr/>
            </a:pPr>
            <a:endParaRPr lang="en-US"/>
          </a:p>
        </p:txBody>
      </p:sp>
    </p:spTree>
  </p:cSld>
  <p:clrMap bg1="dk2" tx1="lt1" bg2="dk1" tx2="lt2" accent1="accent1" accent2="accent2" accent3="accent3" accent4="accent4" accent5="accent5" accent6="accent6" hlink="hlink" folHlink="folHlink"/>
  <p:sldLayoutIdLst>
    <p:sldLayoutId id="2147484051" r:id="rId1"/>
  </p:sldLayoutIdLst>
  <p:transition spd="slow">
    <p:random/>
  </p:transition>
  <p:txStyles>
    <p:titleStyle>
      <a:lvl1pPr algn="ctr" rtl="0" eaLnBrk="0" fontAlgn="base" hangingPunct="0">
        <a:spcBef>
          <a:spcPct val="0"/>
        </a:spcBef>
        <a:spcAft>
          <a:spcPct val="0"/>
        </a:spcAft>
        <a:defRPr kumimoji="1" sz="4400">
          <a:solidFill>
            <a:schemeClr val="tx2"/>
          </a:solidFill>
          <a:latin typeface="Arial" charset="0"/>
          <a:ea typeface="+mj-ea"/>
          <a:cs typeface="+mj-cs"/>
        </a:defRPr>
      </a:lvl1pPr>
      <a:lvl2pPr algn="ctr" rtl="0" eaLnBrk="0" fontAlgn="base" hangingPunct="0">
        <a:spcBef>
          <a:spcPct val="0"/>
        </a:spcBef>
        <a:spcAft>
          <a:spcPct val="0"/>
        </a:spcAft>
        <a:defRPr kumimoji="1" sz="4400">
          <a:solidFill>
            <a:schemeClr val="tx2"/>
          </a:solidFill>
          <a:latin typeface="Arial" charset="0"/>
        </a:defRPr>
      </a:lvl2pPr>
      <a:lvl3pPr algn="ctr" rtl="0" eaLnBrk="0" fontAlgn="base" hangingPunct="0">
        <a:spcBef>
          <a:spcPct val="0"/>
        </a:spcBef>
        <a:spcAft>
          <a:spcPct val="0"/>
        </a:spcAft>
        <a:defRPr kumimoji="1" sz="4400">
          <a:solidFill>
            <a:schemeClr val="tx2"/>
          </a:solidFill>
          <a:latin typeface="Arial" charset="0"/>
        </a:defRPr>
      </a:lvl3pPr>
      <a:lvl4pPr algn="ctr" rtl="0" eaLnBrk="0" fontAlgn="base" hangingPunct="0">
        <a:spcBef>
          <a:spcPct val="0"/>
        </a:spcBef>
        <a:spcAft>
          <a:spcPct val="0"/>
        </a:spcAft>
        <a:defRPr kumimoji="1" sz="4400">
          <a:solidFill>
            <a:schemeClr val="tx2"/>
          </a:solidFill>
          <a:latin typeface="Arial" charset="0"/>
        </a:defRPr>
      </a:lvl4pPr>
      <a:lvl5pPr algn="ctr" rtl="0" eaLnBrk="0" fontAlgn="base" hangingPunct="0">
        <a:spcBef>
          <a:spcPct val="0"/>
        </a:spcBef>
        <a:spcAft>
          <a:spcPct val="0"/>
        </a:spcAft>
        <a:defRPr kumimoji="1" sz="4400">
          <a:solidFill>
            <a:schemeClr val="tx2"/>
          </a:solidFill>
          <a:latin typeface="Arial" charset="0"/>
        </a:defRPr>
      </a:lvl5pPr>
      <a:lvl6pPr marL="457200" algn="ctr" rtl="0" eaLnBrk="0" fontAlgn="base" hangingPunct="0">
        <a:spcBef>
          <a:spcPct val="0"/>
        </a:spcBef>
        <a:spcAft>
          <a:spcPct val="0"/>
        </a:spcAft>
        <a:defRPr kumimoji="1" sz="4400">
          <a:solidFill>
            <a:schemeClr val="tx2"/>
          </a:solidFill>
          <a:latin typeface="Times New Roman" pitchFamily="18" charset="0"/>
        </a:defRPr>
      </a:lvl6pPr>
      <a:lvl7pPr marL="914400" algn="ctr" rtl="0" eaLnBrk="0" fontAlgn="base" hangingPunct="0">
        <a:spcBef>
          <a:spcPct val="0"/>
        </a:spcBef>
        <a:spcAft>
          <a:spcPct val="0"/>
        </a:spcAft>
        <a:defRPr kumimoji="1" sz="4400">
          <a:solidFill>
            <a:schemeClr val="tx2"/>
          </a:solidFill>
          <a:latin typeface="Times New Roman" pitchFamily="18" charset="0"/>
        </a:defRPr>
      </a:lvl7pPr>
      <a:lvl8pPr marL="1371600" algn="ctr" rtl="0" eaLnBrk="0" fontAlgn="base" hangingPunct="0">
        <a:spcBef>
          <a:spcPct val="0"/>
        </a:spcBef>
        <a:spcAft>
          <a:spcPct val="0"/>
        </a:spcAft>
        <a:defRPr kumimoji="1" sz="4400">
          <a:solidFill>
            <a:schemeClr val="tx2"/>
          </a:solidFill>
          <a:latin typeface="Times New Roman" pitchFamily="18" charset="0"/>
        </a:defRPr>
      </a:lvl8pPr>
      <a:lvl9pPr marL="1828800" algn="ctr"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Char char="•"/>
        <a:defRPr kumimoji="1" sz="3200">
          <a:solidFill>
            <a:schemeClr val="tx1"/>
          </a:solidFill>
          <a:latin typeface="Arial" charset="0"/>
          <a:ea typeface="+mn-ea"/>
          <a:cs typeface="+mn-cs"/>
        </a:defRPr>
      </a:lvl1pPr>
      <a:lvl2pPr marL="742950" indent="-285750" algn="l" rtl="0" eaLnBrk="0" fontAlgn="base" hangingPunct="0">
        <a:spcBef>
          <a:spcPct val="20000"/>
        </a:spcBef>
        <a:spcAft>
          <a:spcPct val="0"/>
        </a:spcAft>
        <a:buClr>
          <a:schemeClr val="tx2"/>
        </a:buClr>
        <a:buSzPct val="75000"/>
        <a:buChar char="•"/>
        <a:defRPr kumimoji="1" sz="2800">
          <a:solidFill>
            <a:schemeClr val="tx1"/>
          </a:solidFill>
          <a:latin typeface="Arial" charset="0"/>
        </a:defRPr>
      </a:lvl2pPr>
      <a:lvl3pPr marL="1143000" indent="-228600" algn="l" rtl="0" eaLnBrk="0" fontAlgn="base" hangingPunct="0">
        <a:spcBef>
          <a:spcPct val="20000"/>
        </a:spcBef>
        <a:spcAft>
          <a:spcPct val="0"/>
        </a:spcAft>
        <a:buClr>
          <a:schemeClr val="tx2"/>
        </a:buClr>
        <a:buSzPct val="75000"/>
        <a:buChar char="•"/>
        <a:defRPr kumimoji="1" sz="2400">
          <a:solidFill>
            <a:schemeClr val="tx1"/>
          </a:solidFill>
          <a:latin typeface="Arial" charset="0"/>
        </a:defRPr>
      </a:lvl3pPr>
      <a:lvl4pPr marL="1600200" indent="-228600" algn="l" rtl="0" eaLnBrk="0" fontAlgn="base" hangingPunct="0">
        <a:spcBef>
          <a:spcPct val="20000"/>
        </a:spcBef>
        <a:spcAft>
          <a:spcPct val="0"/>
        </a:spcAft>
        <a:buClr>
          <a:schemeClr val="tx2"/>
        </a:buClr>
        <a:buSzPct val="75000"/>
        <a:buChar char="•"/>
        <a:defRPr kumimoji="1" sz="2000">
          <a:solidFill>
            <a:schemeClr val="tx1"/>
          </a:solidFill>
          <a:latin typeface="Arial" charset="0"/>
        </a:defRPr>
      </a:lvl4pPr>
      <a:lvl5pPr marL="2057400" indent="-228600" algn="l" rtl="0" eaLnBrk="0" fontAlgn="base" hangingPunct="0">
        <a:spcBef>
          <a:spcPct val="20000"/>
        </a:spcBef>
        <a:spcAft>
          <a:spcPct val="0"/>
        </a:spcAft>
        <a:buClr>
          <a:schemeClr val="tx2"/>
        </a:buClr>
        <a:buSzPct val="75000"/>
        <a:buChar char="•"/>
        <a:defRPr kumimoji="1" sz="2000">
          <a:solidFill>
            <a:schemeClr val="tx1"/>
          </a:solidFill>
          <a:latin typeface="Arial" charset="0"/>
        </a:defRPr>
      </a:lvl5pPr>
      <a:lvl6pPr marL="2514600" indent="-228600" algn="l" rtl="0" eaLnBrk="0" fontAlgn="base" hangingPunct="0">
        <a:spcBef>
          <a:spcPct val="20000"/>
        </a:spcBef>
        <a:spcAft>
          <a:spcPct val="0"/>
        </a:spcAft>
        <a:buClr>
          <a:schemeClr val="tx2"/>
        </a:buClr>
        <a:buSzPct val="75000"/>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tx2"/>
        </a:buClr>
        <a:buSzPct val="75000"/>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tx2"/>
        </a:buClr>
        <a:buSzPct val="75000"/>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tx2"/>
        </a:buClr>
        <a:buSzPct val="75000"/>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70658" name="Rectangle 6"/>
          <p:cNvSpPr>
            <a:spLocks noGrp="1" noChangeArrowheads="1"/>
          </p:cNvSpPr>
          <p:nvPr>
            <p:ph type="title"/>
          </p:nvPr>
        </p:nvSpPr>
        <p:spPr bwMode="auto">
          <a:xfrm>
            <a:off x="685800" y="152400"/>
            <a:ext cx="77724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70659" name="Rectangle 7"/>
          <p:cNvSpPr>
            <a:spLocks noGrp="1" noChangeArrowheads="1"/>
          </p:cNvSpPr>
          <p:nvPr>
            <p:ph type="body" idx="1"/>
          </p:nvPr>
        </p:nvSpPr>
        <p:spPr bwMode="auto">
          <a:xfrm>
            <a:off x="1266825"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 name="Rectangle 8"/>
          <p:cNvSpPr>
            <a:spLocks noGrp="1" noChangeArrowheads="1"/>
          </p:cNvSpPr>
          <p:nvPr>
            <p:ph type="dt" sz="half" idx="2"/>
          </p:nvPr>
        </p:nvSpPr>
        <p:spPr bwMode="auto">
          <a:xfrm>
            <a:off x="16764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eaLnBrk="0" hangingPunct="0">
              <a:spcBef>
                <a:spcPct val="50000"/>
              </a:spcBef>
              <a:defRPr sz="1400">
                <a:solidFill>
                  <a:srgbClr val="808080"/>
                </a:solidFill>
                <a:latin typeface="+mn-lt"/>
                <a:cs typeface="+mn-cs"/>
              </a:defRPr>
            </a:lvl1pPr>
          </a:lstStyle>
          <a:p>
            <a:pPr>
              <a:defRPr/>
            </a:pPr>
            <a:fld id="{938FDC89-48E1-42D5-8707-0C8814C0816C}" type="datetimeFigureOut">
              <a:rPr lang="en-US"/>
              <a:pPr>
                <a:defRPr/>
              </a:pPr>
              <a:t>9/14/2011</a:t>
            </a:fld>
            <a:endParaRPr lang="en-US" dirty="0"/>
          </a:p>
        </p:txBody>
      </p:sp>
      <p:sp>
        <p:nvSpPr>
          <p:cNvPr id="16" name="Rectangle 9"/>
          <p:cNvSpPr>
            <a:spLocks noGrp="1" noChangeArrowheads="1"/>
          </p:cNvSpPr>
          <p:nvPr>
            <p:ph type="ftr" sz="quarter" idx="3"/>
          </p:nvPr>
        </p:nvSpPr>
        <p:spPr bwMode="auto">
          <a:xfrm>
            <a:off x="3962400" y="64008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0" hangingPunct="0">
              <a:spcBef>
                <a:spcPct val="50000"/>
              </a:spcBef>
              <a:defRPr sz="1400" dirty="0">
                <a:solidFill>
                  <a:srgbClr val="808080"/>
                </a:solidFill>
                <a:latin typeface="+mn-lt"/>
                <a:cs typeface="+mn-cs"/>
              </a:defRPr>
            </a:lvl1pPr>
          </a:lstStyle>
          <a:p>
            <a:pPr>
              <a:defRPr/>
            </a:pPr>
            <a:endParaRPr lang="en-US"/>
          </a:p>
        </p:txBody>
      </p:sp>
      <p:sp>
        <p:nvSpPr>
          <p:cNvPr id="17" name="Rectangle 10"/>
          <p:cNvSpPr>
            <a:spLocks noGrp="1" noChangeArrowheads="1"/>
          </p:cNvSpPr>
          <p:nvPr>
            <p:ph type="sldNum" sz="quarter" idx="4"/>
          </p:nvPr>
        </p:nvSpPr>
        <p:spPr bwMode="auto">
          <a:xfrm>
            <a:off x="7239000" y="6400800"/>
            <a:ext cx="19050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0" hangingPunct="0">
              <a:spcBef>
                <a:spcPct val="50000"/>
              </a:spcBef>
              <a:defRPr sz="1400">
                <a:solidFill>
                  <a:srgbClr val="808080"/>
                </a:solidFill>
                <a:latin typeface="+mn-lt"/>
                <a:cs typeface="+mn-cs"/>
              </a:defRPr>
            </a:lvl1pPr>
          </a:lstStyle>
          <a:p>
            <a:pPr>
              <a:defRPr/>
            </a:pPr>
            <a:fld id="{41172864-15DD-440B-B0FD-812B3C446EE2}"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4052" r:id="rId1"/>
    <p:sldLayoutId id="2147484045" r:id="rId2"/>
  </p:sldLayoutIdLst>
  <p:transition spd="slow">
    <p:random/>
  </p:transition>
  <p:txStyles>
    <p:titleStyle>
      <a:lvl1pPr algn="l" rtl="0" eaLnBrk="0" fontAlgn="base" hangingPunct="0">
        <a:spcBef>
          <a:spcPct val="0"/>
        </a:spcBef>
        <a:spcAft>
          <a:spcPct val="0"/>
        </a:spcAft>
        <a:defRPr kumimoji="1" sz="4400">
          <a:solidFill>
            <a:schemeClr val="tx2"/>
          </a:solidFill>
          <a:latin typeface="Arial" charset="0"/>
          <a:ea typeface="+mj-ea"/>
          <a:cs typeface="+mj-cs"/>
        </a:defRPr>
      </a:lvl1pPr>
      <a:lvl2pPr algn="l" rtl="0" eaLnBrk="0" fontAlgn="base" hangingPunct="0">
        <a:spcBef>
          <a:spcPct val="0"/>
        </a:spcBef>
        <a:spcAft>
          <a:spcPct val="0"/>
        </a:spcAft>
        <a:defRPr kumimoji="1" sz="4400">
          <a:solidFill>
            <a:schemeClr val="tx2"/>
          </a:solidFill>
          <a:latin typeface="Arial" charset="0"/>
        </a:defRPr>
      </a:lvl2pPr>
      <a:lvl3pPr algn="l" rtl="0" eaLnBrk="0" fontAlgn="base" hangingPunct="0">
        <a:spcBef>
          <a:spcPct val="0"/>
        </a:spcBef>
        <a:spcAft>
          <a:spcPct val="0"/>
        </a:spcAft>
        <a:defRPr kumimoji="1" sz="4400">
          <a:solidFill>
            <a:schemeClr val="tx2"/>
          </a:solidFill>
          <a:latin typeface="Arial" charset="0"/>
        </a:defRPr>
      </a:lvl3pPr>
      <a:lvl4pPr algn="l" rtl="0" eaLnBrk="0" fontAlgn="base" hangingPunct="0">
        <a:spcBef>
          <a:spcPct val="0"/>
        </a:spcBef>
        <a:spcAft>
          <a:spcPct val="0"/>
        </a:spcAft>
        <a:defRPr kumimoji="1" sz="4400">
          <a:solidFill>
            <a:schemeClr val="tx2"/>
          </a:solidFill>
          <a:latin typeface="Arial" charset="0"/>
        </a:defRPr>
      </a:lvl4pPr>
      <a:lvl5pPr algn="l" rtl="0" eaLnBrk="0" fontAlgn="base" hangingPunct="0">
        <a:spcBef>
          <a:spcPct val="0"/>
        </a:spcBef>
        <a:spcAft>
          <a:spcPct val="0"/>
        </a:spcAft>
        <a:defRPr kumimoji="1" sz="4400">
          <a:solidFill>
            <a:schemeClr val="tx2"/>
          </a:solidFill>
          <a:latin typeface="Arial" charset="0"/>
        </a:defRPr>
      </a:lvl5pPr>
      <a:lvl6pPr marL="457200" algn="l" rtl="0" eaLnBrk="0" fontAlgn="base" hangingPunct="0">
        <a:spcBef>
          <a:spcPct val="0"/>
        </a:spcBef>
        <a:spcAft>
          <a:spcPct val="0"/>
        </a:spcAft>
        <a:defRPr kumimoji="1" sz="4400">
          <a:solidFill>
            <a:schemeClr val="tx2"/>
          </a:solidFill>
          <a:latin typeface="Tahoma" pitchFamily="34" charset="0"/>
        </a:defRPr>
      </a:lvl6pPr>
      <a:lvl7pPr marL="914400" algn="l" rtl="0" eaLnBrk="0" fontAlgn="base" hangingPunct="0">
        <a:spcBef>
          <a:spcPct val="0"/>
        </a:spcBef>
        <a:spcAft>
          <a:spcPct val="0"/>
        </a:spcAft>
        <a:defRPr kumimoji="1" sz="4400">
          <a:solidFill>
            <a:schemeClr val="tx2"/>
          </a:solidFill>
          <a:latin typeface="Tahoma" pitchFamily="34" charset="0"/>
        </a:defRPr>
      </a:lvl7pPr>
      <a:lvl8pPr marL="1371600" algn="l" rtl="0" eaLnBrk="0" fontAlgn="base" hangingPunct="0">
        <a:spcBef>
          <a:spcPct val="0"/>
        </a:spcBef>
        <a:spcAft>
          <a:spcPct val="0"/>
        </a:spcAft>
        <a:defRPr kumimoji="1" sz="4400">
          <a:solidFill>
            <a:schemeClr val="tx2"/>
          </a:solidFill>
          <a:latin typeface="Tahoma" pitchFamily="34" charset="0"/>
        </a:defRPr>
      </a:lvl8pPr>
      <a:lvl9pPr marL="1828800" algn="l" rtl="0" eaLnBrk="0" fontAlgn="base" hangingPunct="0">
        <a:spcBef>
          <a:spcPct val="0"/>
        </a:spcBef>
        <a:spcAft>
          <a:spcPct val="0"/>
        </a:spcAft>
        <a:defRPr kumimoji="1" sz="44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Arial" charset="0"/>
        </a:defRPr>
      </a:lvl2pPr>
      <a:lvl3pPr marL="1143000" indent="-228600" algn="l" rtl="0" eaLnBrk="0" fontAlgn="base" hangingPunct="0">
        <a:spcBef>
          <a:spcPct val="20000"/>
        </a:spcBef>
        <a:spcAft>
          <a:spcPct val="0"/>
        </a:spcAft>
        <a:buChar char="•"/>
        <a:defRPr kumimoji="1" sz="2400">
          <a:solidFill>
            <a:schemeClr val="tx1"/>
          </a:solidFill>
          <a:latin typeface="Arial" charset="0"/>
        </a:defRPr>
      </a:lvl3pPr>
      <a:lvl4pPr marL="1600200" indent="-228600" algn="l" rtl="0" eaLnBrk="0" fontAlgn="base" hangingPunct="0">
        <a:spcBef>
          <a:spcPct val="20000"/>
        </a:spcBef>
        <a:spcAft>
          <a:spcPct val="0"/>
        </a:spcAft>
        <a:buChar char="–"/>
        <a:defRPr kumimoji="1" sz="2000">
          <a:solidFill>
            <a:schemeClr val="tx1"/>
          </a:solidFill>
          <a:latin typeface="Arial" charset="0"/>
        </a:defRPr>
      </a:lvl4pPr>
      <a:lvl5pPr marL="2057400" indent="-228600" algn="l" rtl="0" eaLnBrk="0" fontAlgn="base" hangingPunct="0">
        <a:spcBef>
          <a:spcPct val="20000"/>
        </a:spcBef>
        <a:spcAft>
          <a:spcPct val="0"/>
        </a:spcAft>
        <a:buChar char="»"/>
        <a:defRPr kumimoji="1" sz="2000">
          <a:solidFill>
            <a:schemeClr val="tx1"/>
          </a:solidFill>
          <a:latin typeface="Arial" charset="0"/>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2.xml"/><Relationship Id="rId1" Type="http://schemas.openxmlformats.org/officeDocument/2006/relationships/themeOverride" Target="../theme/themeOverride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6.xml"/><Relationship Id="rId1" Type="http://schemas.openxmlformats.org/officeDocument/2006/relationships/themeOverride" Target="../theme/themeOverride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6.xml"/><Relationship Id="rId1" Type="http://schemas.openxmlformats.org/officeDocument/2006/relationships/themeOverride" Target="../theme/themeOverride8.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56.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5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7.xml"/><Relationship Id="rId1" Type="http://schemas.openxmlformats.org/officeDocument/2006/relationships/themeOverride" Target="../theme/themeOverride9.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88.xml"/><Relationship Id="rId1" Type="http://schemas.openxmlformats.org/officeDocument/2006/relationships/themeOverride" Target="../theme/themeOverride10.xml"/></Relationships>
</file>

<file path=ppt/slides/_rels/slide17.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slideLayout" Target="../slideLayouts/slideLayout176.xml"/><Relationship Id="rId1" Type="http://schemas.openxmlformats.org/officeDocument/2006/relationships/themeOverride" Target="../theme/themeOverride11.xml"/></Relationships>
</file>

<file path=ppt/slides/_rels/slide1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slideLayout" Target="../slideLayouts/slideLayout176.xml"/><Relationship Id="rId1" Type="http://schemas.openxmlformats.org/officeDocument/2006/relationships/themeOverride" Target="../theme/themeOverride1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5.xml"/><Relationship Id="rId1" Type="http://schemas.openxmlformats.org/officeDocument/2006/relationships/slideLayout" Target="../slideLayouts/slideLayout17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98.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32.xml"/><Relationship Id="rId1" Type="http://schemas.openxmlformats.org/officeDocument/2006/relationships/themeOverride" Target="../theme/themeOverride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2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7.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43.xml"/><Relationship Id="rId1" Type="http://schemas.openxmlformats.org/officeDocument/2006/relationships/themeOverride" Target="../theme/themeOverride14.xml"/></Relationships>
</file>

<file path=ppt/slides/_rels/slide28.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notesSlide" Target="../notesSlides/notesSlide20.xml"/><Relationship Id="rId1" Type="http://schemas.openxmlformats.org/officeDocument/2006/relationships/slideLayout" Target="../slideLayouts/slideLayout154.xml"/></Relationships>
</file>

<file path=ppt/slides/_rels/slide2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1.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2.xml"/><Relationship Id="rId1" Type="http://schemas.openxmlformats.org/officeDocument/2006/relationships/slideLayout" Target="../slideLayouts/slideLayout49.xml"/><Relationship Id="rId4" Type="http://schemas.openxmlformats.org/officeDocument/2006/relationships/image" Target="../media/image23.png"/></Relationships>
</file>

<file path=ppt/slides/_rels/slide31.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49.xml"/></Relationships>
</file>

<file path=ppt/slides/_rels/slide32.xml.rels><?xml version="1.0" encoding="UTF-8" standalone="yes"?>
<Relationships xmlns="http://schemas.openxmlformats.org/package/2006/relationships"><Relationship Id="rId3" Type="http://schemas.openxmlformats.org/officeDocument/2006/relationships/hyperlink" Target="http://www.ckmconsultation.com/crisci.htm" TargetMode="External"/><Relationship Id="rId2" Type="http://schemas.openxmlformats.org/officeDocument/2006/relationships/notesSlide" Target="../notesSlides/notesSlide23.xml"/><Relationship Id="rId1" Type="http://schemas.openxmlformats.org/officeDocument/2006/relationships/slideLayout" Target="../slideLayouts/slideLayout40.xml"/><Relationship Id="rId6" Type="http://schemas.openxmlformats.org/officeDocument/2006/relationships/image" Target="../media/image26.jpeg"/><Relationship Id="rId5" Type="http://schemas.openxmlformats.org/officeDocument/2006/relationships/image" Target="../media/image25.jpeg"/><Relationship Id="rId4" Type="http://schemas.openxmlformats.org/officeDocument/2006/relationships/hyperlink" Target="http://www.ckmconsultation.com/mayer.htm"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2.xml"/><Relationship Id="rId1" Type="http://schemas.openxmlformats.org/officeDocument/2006/relationships/themeOverride" Target="../theme/themeOverride3.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4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6.xml"/><Relationship Id="rId1" Type="http://schemas.openxmlformats.org/officeDocument/2006/relationships/themeOverride" Target="../theme/themeOverride4.x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6.xml"/><Relationship Id="rId1" Type="http://schemas.openxmlformats.org/officeDocument/2006/relationships/themeOverride" Target="../theme/themeOverride5.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6.xml"/><Relationship Id="rId1" Type="http://schemas.openxmlformats.org/officeDocument/2006/relationships/themeOverride" Target="../theme/themeOverride6.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3203575" y="260350"/>
            <a:ext cx="5543550" cy="2862263"/>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600" b="1" i="1" dirty="0">
                <a:effectLst>
                  <a:outerShdw blurRad="38100" dist="38100" dir="2700000" algn="tl">
                    <a:srgbClr val="000000"/>
                  </a:outerShdw>
                </a:effectLst>
              </a:rPr>
              <a:t>The Argument for Comprehensive Supervision: Supporting Great Staff and Good Trauma Work</a:t>
            </a:r>
          </a:p>
        </p:txBody>
      </p:sp>
      <p:sp>
        <p:nvSpPr>
          <p:cNvPr id="2051" name="Text Box 3"/>
          <p:cNvSpPr txBox="1">
            <a:spLocks noChangeArrowheads="1"/>
          </p:cNvSpPr>
          <p:nvPr/>
        </p:nvSpPr>
        <p:spPr bwMode="auto">
          <a:xfrm>
            <a:off x="1042988" y="4941888"/>
            <a:ext cx="7848600" cy="1754187"/>
          </a:xfrm>
          <a:prstGeom prst="rect">
            <a:avLst/>
          </a:prstGeom>
          <a:noFill/>
          <a:ln w="9525">
            <a:noFill/>
            <a:miter lim="800000"/>
            <a:headEnd/>
            <a:tailEnd/>
          </a:ln>
          <a:effectLst/>
        </p:spPr>
        <p:txBody>
          <a:bodyPr>
            <a:spAutoFit/>
          </a:bodyPr>
          <a:lstStyle/>
          <a:p>
            <a:pPr algn="r">
              <a:defRPr/>
            </a:pPr>
            <a:r>
              <a:rPr lang="en-US" sz="1800" b="1" dirty="0">
                <a:solidFill>
                  <a:srgbClr val="C0C0C0"/>
                </a:solidFill>
                <a:effectLst>
                  <a:outerShdw blurRad="38100" dist="38100" dir="2700000" algn="tl">
                    <a:srgbClr val="000000"/>
                  </a:outerShdw>
                </a:effectLst>
                <a:cs typeface="Times New Roman" pitchFamily="18" charset="0"/>
              </a:rPr>
              <a:t>Crisci &amp; Mayer</a:t>
            </a:r>
          </a:p>
          <a:p>
            <a:pPr algn="r">
              <a:defRPr/>
            </a:pPr>
            <a:r>
              <a:rPr lang="en-US" sz="1800" b="1" dirty="0">
                <a:solidFill>
                  <a:srgbClr val="C0C0C0"/>
                </a:solidFill>
                <a:effectLst>
                  <a:outerShdw blurRad="38100" dist="38100" dir="2700000" algn="tl">
                    <a:srgbClr val="000000"/>
                  </a:outerShdw>
                </a:effectLst>
                <a:cs typeface="Times New Roman" pitchFamily="18" charset="0"/>
              </a:rPr>
              <a:t>Toronto, Ontario, Canada</a:t>
            </a:r>
          </a:p>
          <a:p>
            <a:pPr algn="r">
              <a:defRPr/>
            </a:pPr>
            <a:r>
              <a:rPr lang="en-US" sz="1800" b="1" dirty="0">
                <a:solidFill>
                  <a:srgbClr val="C0C0C0"/>
                </a:solidFill>
                <a:effectLst>
                  <a:outerShdw blurRad="38100" dist="38100" dir="2700000" algn="tl">
                    <a:srgbClr val="000000"/>
                  </a:outerShdw>
                </a:effectLst>
                <a:cs typeface="Times New Roman" pitchFamily="18" charset="0"/>
              </a:rPr>
              <a:t>Phone (416) 480-1611  </a:t>
            </a:r>
          </a:p>
          <a:p>
            <a:pPr algn="r">
              <a:defRPr/>
            </a:pPr>
            <a:r>
              <a:rPr lang="en-US" sz="1800" b="1" dirty="0">
                <a:solidFill>
                  <a:srgbClr val="C0C0C0"/>
                </a:solidFill>
                <a:effectLst>
                  <a:outerShdw blurRad="38100" dist="38100" dir="2700000" algn="tl">
                    <a:srgbClr val="000000"/>
                  </a:outerShdw>
                </a:effectLst>
                <a:cs typeface="Times New Roman" pitchFamily="18" charset="0"/>
              </a:rPr>
              <a:t>Fax (416) 480-2922</a:t>
            </a:r>
          </a:p>
          <a:p>
            <a:pPr algn="r">
              <a:defRPr/>
            </a:pPr>
            <a:r>
              <a:rPr lang="en-US" sz="1800" b="1" dirty="0">
                <a:solidFill>
                  <a:srgbClr val="C0C0C0"/>
                </a:solidFill>
                <a:effectLst>
                  <a:outerShdw blurRad="38100" dist="38100" dir="2700000" algn="tl">
                    <a:srgbClr val="000000"/>
                  </a:outerShdw>
                </a:effectLst>
                <a:cs typeface="Times New Roman" pitchFamily="18" charset="0"/>
              </a:rPr>
              <a:t> nmayer@ckmconsultation.com </a:t>
            </a:r>
          </a:p>
          <a:p>
            <a:pPr algn="r">
              <a:defRPr/>
            </a:pPr>
            <a:r>
              <a:rPr lang="en-US" sz="1800" b="1" dirty="0">
                <a:solidFill>
                  <a:srgbClr val="C0C0C0"/>
                </a:solidFill>
                <a:effectLst>
                  <a:outerShdw blurRad="38100" dist="38100" dir="2700000" algn="tl">
                    <a:srgbClr val="000000"/>
                  </a:outerShdw>
                </a:effectLst>
                <a:cs typeface="Times New Roman" pitchFamily="18" charset="0"/>
              </a:rPr>
              <a:t>www.ckmconsultation.com</a:t>
            </a:r>
            <a:endParaRPr lang="en-US" sz="1800" dirty="0">
              <a:solidFill>
                <a:srgbClr val="C0C0C0"/>
              </a:solidFill>
              <a:effectLst>
                <a:outerShdw blurRad="38100" dist="38100" dir="2700000" algn="tl">
                  <a:srgbClr val="000000"/>
                </a:outerShdw>
              </a:effectLst>
              <a:cs typeface="+mn-cs"/>
            </a:endParaRPr>
          </a:p>
        </p:txBody>
      </p:sp>
      <p:sp>
        <p:nvSpPr>
          <p:cNvPr id="2052" name="Text Box 4"/>
          <p:cNvSpPr txBox="1">
            <a:spLocks noChangeArrowheads="1"/>
          </p:cNvSpPr>
          <p:nvPr/>
        </p:nvSpPr>
        <p:spPr bwMode="auto">
          <a:xfrm>
            <a:off x="1187450" y="3357563"/>
            <a:ext cx="7213600" cy="2308225"/>
          </a:xfrm>
          <a:prstGeom prst="rect">
            <a:avLst/>
          </a:prstGeom>
          <a:noFill/>
          <a:ln w="9525">
            <a:noFill/>
            <a:miter lim="800000"/>
            <a:headEnd/>
            <a:tailEnd/>
          </a:ln>
          <a:effectLst/>
        </p:spPr>
        <p:txBody>
          <a:bodyPr>
            <a:spAutoFit/>
          </a:bodyPr>
          <a:lstStyle/>
          <a:p>
            <a:pPr algn="ctr">
              <a:spcBef>
                <a:spcPct val="50000"/>
              </a:spcBef>
              <a:defRPr/>
            </a:pPr>
            <a:r>
              <a:rPr lang="en-US" sz="3600" b="1" dirty="0">
                <a:solidFill>
                  <a:srgbClr val="FF9900"/>
                </a:solidFill>
                <a:effectLst>
                  <a:outerShdw blurRad="38100" dist="38100" dir="2700000" algn="tl">
                    <a:srgbClr val="000000"/>
                  </a:outerShdw>
                </a:effectLst>
                <a:cs typeface="Times New Roman" pitchFamily="18" charset="0"/>
              </a:rPr>
              <a:t>2011 Sexual Assault Care Conference</a:t>
            </a:r>
          </a:p>
          <a:p>
            <a:pPr algn="ctr">
              <a:spcBef>
                <a:spcPct val="50000"/>
              </a:spcBef>
              <a:defRPr/>
            </a:pPr>
            <a:r>
              <a:rPr lang="en-US" b="1" dirty="0">
                <a:solidFill>
                  <a:srgbClr val="FF9900"/>
                </a:solidFill>
                <a:effectLst>
                  <a:outerShdw blurRad="38100" dist="38100" dir="2700000" algn="tl">
                    <a:srgbClr val="000000"/>
                  </a:outerShdw>
                </a:effectLst>
                <a:cs typeface="Times New Roman" pitchFamily="18" charset="0"/>
              </a:rPr>
              <a:t>Nancy N. Mayer, M.S.W., R.S.W</a:t>
            </a:r>
            <a:endParaRPr lang="en-US" dirty="0">
              <a:solidFill>
                <a:srgbClr val="FF9900"/>
              </a:solidFill>
              <a:effectLst>
                <a:outerShdw blurRad="38100" dist="38100" dir="2700000" algn="tl">
                  <a:srgbClr val="000000"/>
                </a:outerShdw>
              </a:effectLst>
              <a:cs typeface="Times New Roman" pitchFamily="18" charset="0"/>
            </a:endParaRPr>
          </a:p>
          <a:p>
            <a:pPr algn="ctr">
              <a:spcBef>
                <a:spcPct val="50000"/>
              </a:spcBef>
              <a:defRPr/>
            </a:pPr>
            <a:endParaRPr lang="en-US" dirty="0">
              <a:solidFill>
                <a:srgbClr val="FF9900"/>
              </a:solidFill>
              <a:effectLst>
                <a:outerShdw blurRad="38100" dist="38100" dir="2700000" algn="tl">
                  <a:srgbClr val="000000"/>
                </a:outerShdw>
              </a:effectLst>
            </a:endParaRPr>
          </a:p>
        </p:txBody>
      </p:sp>
      <p:sp>
        <p:nvSpPr>
          <p:cNvPr id="101381" name="Text Box 7"/>
          <p:cNvSpPr txBox="1">
            <a:spLocks noChangeArrowheads="1"/>
          </p:cNvSpPr>
          <p:nvPr/>
        </p:nvSpPr>
        <p:spPr bwMode="auto">
          <a:xfrm>
            <a:off x="250825" y="5445125"/>
            <a:ext cx="2592388" cy="1200150"/>
          </a:xfrm>
          <a:prstGeom prst="rect">
            <a:avLst/>
          </a:prstGeom>
          <a:noFill/>
          <a:ln w="9525">
            <a:noFill/>
            <a:miter lim="800000"/>
            <a:headEnd/>
            <a:tailEnd/>
          </a:ln>
        </p:spPr>
        <p:txBody>
          <a:bodyPr>
            <a:spAutoFit/>
          </a:bodyPr>
          <a:lstStyle/>
          <a:p>
            <a:r>
              <a:rPr lang="en-US" sz="800" b="1"/>
              <a:t>© Crisci &amp; Mayer 2011</a:t>
            </a:r>
          </a:p>
          <a:p>
            <a:r>
              <a:rPr lang="en-US" sz="800" b="1"/>
              <a:t>Disclaimer/Copywrite Information:</a:t>
            </a:r>
          </a:p>
          <a:p>
            <a:r>
              <a:rPr lang="en-US" sz="800" b="1"/>
              <a:t>The information being presented in this workshop is copywritten and is intended for instructional use by the participants of this workshop only. Reproduction and distribution of this material is strictly prohibited. This information cannot be distributed electronically, or duplicated in any fashion without written permission of the authors. </a:t>
            </a:r>
          </a:p>
        </p:txBody>
      </p:sp>
      <p:pic>
        <p:nvPicPr>
          <p:cNvPr id="101382" name="Picture 8" descr="wkt038"/>
          <p:cNvPicPr>
            <a:picLocks noChangeAspect="1" noChangeArrowheads="1"/>
          </p:cNvPicPr>
          <p:nvPr/>
        </p:nvPicPr>
        <p:blipFill>
          <a:blip r:embed="rId4"/>
          <a:srcRect/>
          <a:stretch>
            <a:fillRect/>
          </a:stretch>
        </p:blipFill>
        <p:spPr bwMode="auto">
          <a:xfrm>
            <a:off x="179388" y="188913"/>
            <a:ext cx="2757487" cy="2952750"/>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2"/>
            </a:gs>
            <a:gs pos="50000">
              <a:schemeClr val="hlink"/>
            </a:gs>
            <a:gs pos="100000">
              <a:schemeClr val="bg2"/>
            </a:gs>
          </a:gsLst>
          <a:lin ang="0" scaled="1"/>
        </a:gradFill>
        <a:effectLst/>
      </p:bgPr>
    </p:bg>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1016000" y="1885950"/>
            <a:ext cx="7518400" cy="5124450"/>
          </a:xfrm>
          <a:prstGeom prst="rect">
            <a:avLst/>
          </a:prstGeom>
          <a:noFill/>
          <a:ln>
            <a:noFill/>
          </a:ln>
          <a:effectLst/>
          <a:extLst/>
        </p:spPr>
        <p:txBody>
          <a:bodyPr>
            <a:spAutoFit/>
          </a:bodyPr>
          <a:lstStyle/>
          <a:p>
            <a:pPr algn="ctr" eaLnBrk="0" hangingPunct="0">
              <a:spcBef>
                <a:spcPct val="50000"/>
              </a:spcBef>
              <a:defRPr/>
            </a:pPr>
            <a:r>
              <a:rPr lang="en-US" sz="4800" b="1" dirty="0">
                <a:solidFill>
                  <a:srgbClr val="DDDDDD"/>
                </a:solidFill>
                <a:effectLst>
                  <a:outerShdw blurRad="38100" dist="38100" dir="2700000" algn="tl">
                    <a:srgbClr val="000000"/>
                  </a:outerShdw>
                </a:effectLst>
                <a:latin typeface="Clarendon Condensed" pitchFamily="18" charset="0"/>
                <a:cs typeface="+mn-cs"/>
              </a:rPr>
              <a:t>These effects are </a:t>
            </a:r>
            <a:r>
              <a:rPr lang="en-US" sz="4800" b="1" dirty="0">
                <a:solidFill>
                  <a:srgbClr val="CCFF66"/>
                </a:solidFill>
                <a:effectLst>
                  <a:outerShdw blurRad="38100" dist="38100" dir="2700000" algn="tl">
                    <a:srgbClr val="000000"/>
                  </a:outerShdw>
                </a:effectLst>
                <a:latin typeface="Clarendon Condensed" pitchFamily="18" charset="0"/>
                <a:cs typeface="+mn-cs"/>
              </a:rPr>
              <a:t>cumulative and permanent</a:t>
            </a:r>
            <a:r>
              <a:rPr lang="en-US" sz="4800" b="1" dirty="0">
                <a:solidFill>
                  <a:srgbClr val="DDDDDD"/>
                </a:solidFill>
                <a:effectLst>
                  <a:outerShdw blurRad="38100" dist="38100" dir="2700000" algn="tl">
                    <a:srgbClr val="000000"/>
                  </a:outerShdw>
                </a:effectLst>
                <a:latin typeface="Clarendon Condensed" pitchFamily="18" charset="0"/>
                <a:cs typeface="+mn-cs"/>
              </a:rPr>
              <a:t>, and will be evident in both the workers </a:t>
            </a:r>
            <a:r>
              <a:rPr lang="en-US" sz="4800" b="1" dirty="0">
                <a:solidFill>
                  <a:srgbClr val="CCFF66"/>
                </a:solidFill>
                <a:effectLst>
                  <a:outerShdw blurRad="38100" dist="38100" dir="2700000" algn="tl">
                    <a:srgbClr val="000000"/>
                  </a:outerShdw>
                </a:effectLst>
                <a:latin typeface="Clarendon Condensed" pitchFamily="18" charset="0"/>
                <a:cs typeface="+mn-cs"/>
              </a:rPr>
              <a:t>professional and personal life</a:t>
            </a:r>
            <a:r>
              <a:rPr lang="en-US" sz="4800" b="1" dirty="0">
                <a:solidFill>
                  <a:srgbClr val="DDDDDD"/>
                </a:solidFill>
                <a:effectLst>
                  <a:outerShdw blurRad="38100" dist="38100" dir="2700000" algn="tl">
                    <a:srgbClr val="000000"/>
                  </a:outerShdw>
                </a:effectLst>
                <a:latin typeface="Clarendon Condensed" pitchFamily="18" charset="0"/>
                <a:cs typeface="+mn-cs"/>
              </a:rPr>
              <a:t>.</a:t>
            </a:r>
          </a:p>
          <a:p>
            <a:pPr algn="ctr" eaLnBrk="0" hangingPunct="0">
              <a:spcBef>
                <a:spcPct val="50000"/>
              </a:spcBef>
              <a:defRPr/>
            </a:pPr>
            <a:endParaRPr lang="en-US" sz="4800" b="1" dirty="0">
              <a:solidFill>
                <a:srgbClr val="DDDDDD"/>
              </a:solidFill>
              <a:effectLst>
                <a:outerShdw blurRad="38100" dist="38100" dir="2700000" algn="tl">
                  <a:srgbClr val="000000"/>
                </a:outerShdw>
              </a:effectLst>
              <a:latin typeface="Clarendon Condensed" pitchFamily="18" charset="0"/>
              <a:cs typeface="+mn-cs"/>
            </a:endParaRPr>
          </a:p>
          <a:p>
            <a:pPr algn="r" eaLnBrk="0" hangingPunct="0">
              <a:spcBef>
                <a:spcPct val="50000"/>
              </a:spcBef>
              <a:defRPr/>
            </a:pPr>
            <a:r>
              <a:rPr lang="en-US" sz="1000" b="1" dirty="0">
                <a:solidFill>
                  <a:srgbClr val="DDDDDD"/>
                </a:solidFill>
                <a:effectLst>
                  <a:outerShdw blurRad="38100" dist="38100" dir="2700000" algn="tl">
                    <a:srgbClr val="000000"/>
                  </a:outerShdw>
                </a:effectLst>
                <a:latin typeface="Arial" charset="0"/>
                <a:cs typeface="+mn-cs"/>
              </a:rPr>
              <a:t>Pearlman and Saakvitne, 1995</a:t>
            </a:r>
          </a:p>
        </p:txBody>
      </p:sp>
      <p:sp>
        <p:nvSpPr>
          <p:cNvPr id="24579" name="Text Box 3"/>
          <p:cNvSpPr txBox="1">
            <a:spLocks noChangeArrowheads="1"/>
          </p:cNvSpPr>
          <p:nvPr/>
        </p:nvSpPr>
        <p:spPr bwMode="auto">
          <a:xfrm>
            <a:off x="609600" y="342900"/>
            <a:ext cx="4673600" cy="1077913"/>
          </a:xfrm>
          <a:prstGeom prst="rect">
            <a:avLst/>
          </a:prstGeom>
          <a:noFill/>
          <a:ln>
            <a:noFill/>
          </a:ln>
          <a:effectLst/>
          <a:extLst/>
        </p:spPr>
        <p:txBody>
          <a:bodyPr>
            <a:spAutoFit/>
          </a:bodyPr>
          <a:lstStyle/>
          <a:p>
            <a:pPr>
              <a:spcBef>
                <a:spcPct val="50000"/>
              </a:spcBef>
              <a:defRPr/>
            </a:pPr>
            <a:r>
              <a:rPr lang="en-US" sz="3200" b="1" dirty="0">
                <a:solidFill>
                  <a:srgbClr val="FF9900"/>
                </a:solidFill>
                <a:effectLst>
                  <a:outerShdw blurRad="38100" dist="38100" dir="2700000" algn="tl">
                    <a:srgbClr val="000000"/>
                  </a:outerShdw>
                </a:effectLst>
                <a:latin typeface="Arial" charset="0"/>
                <a:cs typeface="+mn-cs"/>
              </a:rPr>
              <a:t>Vicarious Traumatization</a:t>
            </a:r>
          </a:p>
        </p:txBody>
      </p:sp>
      <p:sp>
        <p:nvSpPr>
          <p:cNvPr id="24580" name="Rectangle 4"/>
          <p:cNvSpPr>
            <a:spLocks noChangeArrowheads="1"/>
          </p:cNvSpPr>
          <p:nvPr/>
        </p:nvSpPr>
        <p:spPr bwMode="auto">
          <a:xfrm>
            <a:off x="6807200" y="6457950"/>
            <a:ext cx="1493838" cy="307975"/>
          </a:xfrm>
          <a:prstGeom prst="rect">
            <a:avLst/>
          </a:prstGeom>
          <a:noFill/>
          <a:ln>
            <a:noFill/>
          </a:ln>
          <a:effectLst/>
          <a:extLst/>
        </p:spPr>
        <p:txBody>
          <a:bodyPr wrap="none">
            <a:spAutoFit/>
          </a:bodyPr>
          <a:lstStyle/>
          <a:p>
            <a:pPr>
              <a:spcBef>
                <a:spcPct val="50000"/>
              </a:spcBef>
              <a:defRPr/>
            </a:pPr>
            <a:r>
              <a:rPr lang="en-US" sz="1400" dirty="0">
                <a:solidFill>
                  <a:srgbClr val="C0C0C0"/>
                </a:solidFill>
                <a:latin typeface="Times New Roman" charset="0"/>
                <a:cs typeface="+mn-cs"/>
              </a:rPr>
              <a:t>© Crisci &amp; Mayer</a:t>
            </a:r>
          </a:p>
        </p:txBody>
      </p:sp>
      <p:pic>
        <p:nvPicPr>
          <p:cNvPr id="117765" name="Picture 5" descr="BD21332_"/>
          <p:cNvPicPr>
            <a:picLocks noChangeAspect="1" noChangeArrowheads="1"/>
          </p:cNvPicPr>
          <p:nvPr/>
        </p:nvPicPr>
        <p:blipFill>
          <a:blip r:embed="rId4"/>
          <a:srcRect/>
          <a:stretch>
            <a:fillRect/>
          </a:stretch>
        </p:blipFill>
        <p:spPr bwMode="auto">
          <a:xfrm>
            <a:off x="323850" y="0"/>
            <a:ext cx="285750" cy="6858000"/>
          </a:xfrm>
          <a:prstGeom prst="rect">
            <a:avLst/>
          </a:prstGeom>
          <a:noFill/>
        </p:spPr>
      </p:pic>
      <p:pic>
        <p:nvPicPr>
          <p:cNvPr id="117766" name="Picture 6" descr="BD21332_"/>
          <p:cNvPicPr>
            <a:picLocks noChangeAspect="1" noChangeArrowheads="1"/>
          </p:cNvPicPr>
          <p:nvPr/>
        </p:nvPicPr>
        <p:blipFill>
          <a:blip r:embed="rId4"/>
          <a:srcRect/>
          <a:stretch>
            <a:fillRect/>
          </a:stretch>
        </p:blipFill>
        <p:spPr bwMode="auto">
          <a:xfrm>
            <a:off x="8604250" y="0"/>
            <a:ext cx="285750" cy="6858000"/>
          </a:xfrm>
          <a:prstGeom prst="rect">
            <a:avLst/>
          </a:prstGeom>
          <a:noFill/>
        </p:spPr>
      </p:pic>
    </p:spTree>
  </p:cSld>
  <p:clrMapOvr>
    <a:overrideClrMapping bg1="dk2" tx1="lt1" bg2="dk1" tx2="lt2" accent1="accent1" accent2="accent2" accent3="accent3" accent4="accent4" accent5="accent5" accent6="accent6" hlink="hlink" folHlink="folHlink"/>
  </p:clrMapOvr>
  <p:transition spd="slow">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0099"/>
            </a:gs>
            <a:gs pos="100000">
              <a:schemeClr val="bg2"/>
            </a:gs>
          </a:gsLst>
          <a:path path="rect">
            <a:fillToRect r="100000" b="100000"/>
          </a:path>
        </a:gradFill>
        <a:effectLst/>
      </p:bgPr>
    </p:bg>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016000" y="1714500"/>
            <a:ext cx="7620000" cy="4908550"/>
          </a:xfrm>
          <a:prstGeom prst="rect">
            <a:avLst/>
          </a:prstGeom>
          <a:noFill/>
          <a:ln>
            <a:noFill/>
          </a:ln>
          <a:effectLst/>
          <a:extLst/>
        </p:spPr>
        <p:txBody>
          <a:bodyPr>
            <a:spAutoFit/>
          </a:bodyPr>
          <a:lstStyle/>
          <a:p>
            <a:pPr algn="just" eaLnBrk="0" hangingPunct="0">
              <a:spcBef>
                <a:spcPct val="50000"/>
              </a:spcBef>
              <a:defRPr/>
            </a:pPr>
            <a:endParaRPr lang="en-US" sz="1800" b="1" dirty="0">
              <a:solidFill>
                <a:srgbClr val="DDDDDD"/>
              </a:solidFill>
              <a:effectLst>
                <a:outerShdw blurRad="38100" dist="38100" dir="2700000" algn="tl">
                  <a:srgbClr val="000000"/>
                </a:outerShdw>
              </a:effectLst>
              <a:latin typeface="Arial" charset="0"/>
              <a:cs typeface="+mn-cs"/>
            </a:endParaRPr>
          </a:p>
          <a:p>
            <a:pPr algn="ctr" eaLnBrk="0" hangingPunct="0">
              <a:spcBef>
                <a:spcPct val="50000"/>
              </a:spcBef>
              <a:defRPr/>
            </a:pPr>
            <a:r>
              <a:rPr lang="en-US" sz="4000" b="1" dirty="0">
                <a:solidFill>
                  <a:srgbClr val="DDDDDD"/>
                </a:solidFill>
                <a:effectLst>
                  <a:outerShdw blurRad="38100" dist="38100" dir="2700000" algn="tl">
                    <a:srgbClr val="000000"/>
                  </a:outerShdw>
                </a:effectLst>
                <a:latin typeface="Clarendon Condensed" pitchFamily="18" charset="0"/>
                <a:cs typeface="+mn-cs"/>
              </a:rPr>
              <a:t>It is </a:t>
            </a:r>
            <a:r>
              <a:rPr lang="en-US" sz="4000" b="1" dirty="0">
                <a:solidFill>
                  <a:srgbClr val="CCFF66"/>
                </a:solidFill>
                <a:effectLst>
                  <a:outerShdw blurRad="38100" dist="38100" dir="2700000" algn="tl">
                    <a:srgbClr val="000000"/>
                  </a:outerShdw>
                </a:effectLst>
                <a:latin typeface="Clarendon Condensed" pitchFamily="18" charset="0"/>
                <a:cs typeface="+mn-cs"/>
              </a:rPr>
              <a:t>not the responsibility of our clients</a:t>
            </a:r>
            <a:r>
              <a:rPr lang="en-US" sz="4000" b="1" dirty="0">
                <a:solidFill>
                  <a:srgbClr val="DDDDDD"/>
                </a:solidFill>
                <a:effectLst>
                  <a:outerShdw blurRad="38100" dist="38100" dir="2700000" algn="tl">
                    <a:srgbClr val="000000"/>
                  </a:outerShdw>
                </a:effectLst>
                <a:latin typeface="Clarendon Condensed" pitchFamily="18" charset="0"/>
                <a:cs typeface="+mn-cs"/>
              </a:rPr>
              <a:t>, nor in any way an indictment of them.  It is an</a:t>
            </a:r>
            <a:r>
              <a:rPr lang="en-US" sz="4000" b="1" dirty="0">
                <a:solidFill>
                  <a:srgbClr val="CCFFCC"/>
                </a:solidFill>
                <a:effectLst>
                  <a:outerShdw blurRad="38100" dist="38100" dir="2700000" algn="tl">
                    <a:srgbClr val="000000"/>
                  </a:outerShdw>
                </a:effectLst>
                <a:latin typeface="Clarendon Condensed" pitchFamily="18" charset="0"/>
                <a:cs typeface="+mn-cs"/>
              </a:rPr>
              <a:t> </a:t>
            </a:r>
            <a:r>
              <a:rPr lang="en-US" sz="4000" b="1" dirty="0">
                <a:solidFill>
                  <a:srgbClr val="CCFF66"/>
                </a:solidFill>
                <a:effectLst>
                  <a:outerShdw blurRad="38100" dist="38100" dir="2700000" algn="tl">
                    <a:srgbClr val="000000"/>
                  </a:outerShdw>
                </a:effectLst>
                <a:latin typeface="Clarendon Condensed" pitchFamily="18" charset="0"/>
                <a:cs typeface="+mn-cs"/>
              </a:rPr>
              <a:t>occupational hazard</a:t>
            </a:r>
            <a:r>
              <a:rPr lang="en-US" sz="4000" b="1" dirty="0">
                <a:solidFill>
                  <a:srgbClr val="DDDDDD"/>
                </a:solidFill>
                <a:effectLst>
                  <a:outerShdw blurRad="38100" dist="38100" dir="2700000" algn="tl">
                    <a:srgbClr val="000000"/>
                  </a:outerShdw>
                </a:effectLst>
                <a:latin typeface="Clarendon Condensed" pitchFamily="18" charset="0"/>
                <a:cs typeface="+mn-cs"/>
              </a:rPr>
              <a:t> that must be acknowledged and addressed.</a:t>
            </a:r>
          </a:p>
          <a:p>
            <a:pPr algn="ctr" eaLnBrk="0" hangingPunct="0">
              <a:spcBef>
                <a:spcPct val="50000"/>
              </a:spcBef>
              <a:defRPr/>
            </a:pPr>
            <a:endParaRPr lang="en-US" sz="4000" b="1" dirty="0">
              <a:solidFill>
                <a:srgbClr val="DDDDDD"/>
              </a:solidFill>
              <a:effectLst>
                <a:outerShdw blurRad="38100" dist="38100" dir="2700000" algn="tl">
                  <a:srgbClr val="000000"/>
                </a:outerShdw>
              </a:effectLst>
              <a:latin typeface="Clarendon Condensed" pitchFamily="18" charset="0"/>
              <a:cs typeface="+mn-cs"/>
            </a:endParaRPr>
          </a:p>
          <a:p>
            <a:pPr algn="r" eaLnBrk="0" hangingPunct="0">
              <a:spcBef>
                <a:spcPct val="50000"/>
              </a:spcBef>
              <a:defRPr/>
            </a:pPr>
            <a:r>
              <a:rPr lang="en-US" sz="1000" b="1" dirty="0">
                <a:solidFill>
                  <a:srgbClr val="DDDDDD"/>
                </a:solidFill>
                <a:effectLst>
                  <a:outerShdw blurRad="38100" dist="38100" dir="2700000" algn="tl">
                    <a:srgbClr val="000000"/>
                  </a:outerShdw>
                </a:effectLst>
                <a:latin typeface="Arial" charset="0"/>
                <a:cs typeface="+mn-cs"/>
              </a:rPr>
              <a:t>Pearlman and Saakvitne, 1995</a:t>
            </a:r>
          </a:p>
        </p:txBody>
      </p:sp>
      <p:sp>
        <p:nvSpPr>
          <p:cNvPr id="26627" name="Text Box 3"/>
          <p:cNvSpPr txBox="1">
            <a:spLocks noChangeArrowheads="1"/>
          </p:cNvSpPr>
          <p:nvPr/>
        </p:nvSpPr>
        <p:spPr bwMode="auto">
          <a:xfrm>
            <a:off x="812800" y="571500"/>
            <a:ext cx="4673600" cy="1077913"/>
          </a:xfrm>
          <a:prstGeom prst="rect">
            <a:avLst/>
          </a:prstGeom>
          <a:noFill/>
          <a:ln>
            <a:noFill/>
          </a:ln>
          <a:effectLst/>
          <a:extLst/>
        </p:spPr>
        <p:txBody>
          <a:bodyPr>
            <a:spAutoFit/>
          </a:bodyPr>
          <a:lstStyle/>
          <a:p>
            <a:pPr>
              <a:spcBef>
                <a:spcPct val="50000"/>
              </a:spcBef>
              <a:defRPr/>
            </a:pPr>
            <a:r>
              <a:rPr lang="en-US" sz="3200" b="1" dirty="0">
                <a:solidFill>
                  <a:srgbClr val="FF9900"/>
                </a:solidFill>
                <a:effectLst>
                  <a:outerShdw blurRad="38100" dist="38100" dir="2700000" algn="tl">
                    <a:srgbClr val="000000"/>
                  </a:outerShdw>
                </a:effectLst>
                <a:latin typeface="Arial" charset="0"/>
                <a:cs typeface="+mn-cs"/>
              </a:rPr>
              <a:t>Vicarious Traumatization</a:t>
            </a:r>
          </a:p>
        </p:txBody>
      </p:sp>
      <p:sp>
        <p:nvSpPr>
          <p:cNvPr id="26628" name="Rectangle 4"/>
          <p:cNvSpPr>
            <a:spLocks noChangeArrowheads="1"/>
          </p:cNvSpPr>
          <p:nvPr/>
        </p:nvSpPr>
        <p:spPr bwMode="auto">
          <a:xfrm>
            <a:off x="6807200" y="6457950"/>
            <a:ext cx="1493838" cy="307975"/>
          </a:xfrm>
          <a:prstGeom prst="rect">
            <a:avLst/>
          </a:prstGeom>
          <a:noFill/>
          <a:ln>
            <a:noFill/>
          </a:ln>
          <a:effectLst/>
          <a:extLst/>
        </p:spPr>
        <p:txBody>
          <a:bodyPr wrap="none">
            <a:spAutoFit/>
          </a:bodyPr>
          <a:lstStyle/>
          <a:p>
            <a:pPr>
              <a:spcBef>
                <a:spcPct val="50000"/>
              </a:spcBef>
              <a:defRPr/>
            </a:pPr>
            <a:r>
              <a:rPr lang="en-US" sz="1400" dirty="0">
                <a:solidFill>
                  <a:srgbClr val="C0C0C0"/>
                </a:solidFill>
                <a:latin typeface="Times New Roman" charset="0"/>
                <a:cs typeface="+mn-cs"/>
              </a:rPr>
              <a:t>© Crisci &amp; Mayer</a:t>
            </a:r>
          </a:p>
        </p:txBody>
      </p:sp>
      <p:pic>
        <p:nvPicPr>
          <p:cNvPr id="119817" name="Picture 9" descr="BD21370_"/>
          <p:cNvPicPr>
            <a:picLocks noChangeAspect="1" noChangeArrowheads="1"/>
          </p:cNvPicPr>
          <p:nvPr/>
        </p:nvPicPr>
        <p:blipFill>
          <a:blip r:embed="rId4"/>
          <a:srcRect/>
          <a:stretch>
            <a:fillRect/>
          </a:stretch>
        </p:blipFill>
        <p:spPr bwMode="auto">
          <a:xfrm>
            <a:off x="0" y="260350"/>
            <a:ext cx="9144000" cy="334963"/>
          </a:xfrm>
          <a:prstGeom prst="rect">
            <a:avLst/>
          </a:prstGeom>
          <a:noFill/>
        </p:spPr>
      </p:pic>
      <p:pic>
        <p:nvPicPr>
          <p:cNvPr id="119818" name="Picture 10" descr="BD21370_"/>
          <p:cNvPicPr>
            <a:picLocks noChangeAspect="1" noChangeArrowheads="1"/>
          </p:cNvPicPr>
          <p:nvPr/>
        </p:nvPicPr>
        <p:blipFill>
          <a:blip r:embed="rId5"/>
          <a:srcRect/>
          <a:stretch>
            <a:fillRect/>
          </a:stretch>
        </p:blipFill>
        <p:spPr bwMode="auto">
          <a:xfrm>
            <a:off x="323850" y="0"/>
            <a:ext cx="287338" cy="6858000"/>
          </a:xfrm>
          <a:prstGeom prst="rect">
            <a:avLst/>
          </a:prstGeom>
          <a:noFill/>
        </p:spPr>
      </p:pic>
    </p:spTree>
  </p:cSld>
  <p:clrMapOvr>
    <a:overrideClrMapping bg1="dk2" tx1="lt1" bg2="dk1" tx2="lt2" accent1="accent1" accent2="accent2" accent3="accent3" accent4="accent4" accent5="accent5" accent6="accent6" hlink="hlink" folHlink="folHlink"/>
  </p:clrMapOvr>
  <p:transition spd="slow">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3B0000"/>
            </a:gs>
            <a:gs pos="100000">
              <a:srgbClr val="800000"/>
            </a:gs>
          </a:gsLst>
          <a:lin ang="2700000" scaled="1"/>
        </a:gradFill>
        <a:effectLst/>
      </p:bgPr>
    </p:bg>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1331913" y="2349500"/>
            <a:ext cx="7112000" cy="3111500"/>
          </a:xfrm>
          <a:prstGeom prst="rect">
            <a:avLst/>
          </a:prstGeom>
          <a:noFill/>
          <a:ln>
            <a:noFill/>
          </a:ln>
          <a:effectLst/>
          <a:extLst/>
        </p:spPr>
        <p:txBody>
          <a:bodyPr>
            <a:spAutoFit/>
          </a:bodyPr>
          <a:lstStyle/>
          <a:p>
            <a:pPr algn="ctr" eaLnBrk="0" hangingPunct="0"/>
            <a:r>
              <a:rPr lang="en-US" sz="6600" b="1">
                <a:solidFill>
                  <a:srgbClr val="99FF66"/>
                </a:solidFill>
                <a:effectLst>
                  <a:outerShdw blurRad="38100" dist="38100" dir="2700000" algn="tl">
                    <a:srgbClr val="000000"/>
                  </a:outerShdw>
                </a:effectLst>
              </a:rPr>
              <a:t>Secondary Trauma is a process, not an event</a:t>
            </a:r>
          </a:p>
        </p:txBody>
      </p:sp>
      <p:sp>
        <p:nvSpPr>
          <p:cNvPr id="28676" name="Rectangle 4"/>
          <p:cNvSpPr>
            <a:spLocks noChangeArrowheads="1"/>
          </p:cNvSpPr>
          <p:nvPr/>
        </p:nvSpPr>
        <p:spPr bwMode="auto">
          <a:xfrm>
            <a:off x="6807200" y="6457950"/>
            <a:ext cx="1493838" cy="307975"/>
          </a:xfrm>
          <a:prstGeom prst="rect">
            <a:avLst/>
          </a:prstGeom>
          <a:noFill/>
          <a:ln>
            <a:noFill/>
          </a:ln>
          <a:effectLst/>
          <a:extLst/>
        </p:spPr>
        <p:txBody>
          <a:bodyPr wrap="none">
            <a:spAutoFit/>
          </a:bodyPr>
          <a:lstStyle/>
          <a:p>
            <a:pPr>
              <a:spcBef>
                <a:spcPct val="50000"/>
              </a:spcBef>
              <a:defRPr/>
            </a:pPr>
            <a:r>
              <a:rPr lang="en-US" sz="1400" dirty="0">
                <a:solidFill>
                  <a:srgbClr val="C0C0C0"/>
                </a:solidFill>
                <a:latin typeface="Times New Roman" charset="0"/>
                <a:cs typeface="+mn-cs"/>
              </a:rPr>
              <a:t>© Crisci &amp; Mayer</a:t>
            </a:r>
          </a:p>
        </p:txBody>
      </p:sp>
      <p:pic>
        <p:nvPicPr>
          <p:cNvPr id="121861" name="Picture 5" descr="MP900382810[1]"/>
          <p:cNvPicPr>
            <a:picLocks noChangeAspect="1" noChangeArrowheads="1"/>
          </p:cNvPicPr>
          <p:nvPr/>
        </p:nvPicPr>
        <p:blipFill>
          <a:blip r:embed="rId3"/>
          <a:srcRect/>
          <a:stretch>
            <a:fillRect/>
          </a:stretch>
        </p:blipFill>
        <p:spPr bwMode="auto">
          <a:xfrm>
            <a:off x="0" y="0"/>
            <a:ext cx="5789613" cy="2133600"/>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accent1"/>
            </a:gs>
            <a:gs pos="100000">
              <a:schemeClr val="accent1">
                <a:gamma/>
                <a:shade val="46275"/>
                <a:invGamma/>
              </a:schemeClr>
            </a:gs>
          </a:gsLst>
          <a:path path="rect">
            <a:fillToRect l="100000" b="100000"/>
          </a:path>
        </a:grad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04800" y="285750"/>
            <a:ext cx="8458200" cy="1257300"/>
          </a:xfrm>
          <a:prstGeom prst="rect">
            <a:avLst/>
          </a:prstGeom>
          <a:noFill/>
          <a:ln>
            <a:noFill/>
          </a:ln>
          <a:effectLst/>
          <a:extLst/>
        </p:spPr>
        <p:txBody>
          <a:bodyPr anchor="ctr"/>
          <a:lstStyle/>
          <a:p>
            <a:pPr algn="ctr">
              <a:defRPr/>
            </a:pPr>
            <a:r>
              <a:rPr lang="en-US" sz="3600" b="1" dirty="0">
                <a:solidFill>
                  <a:srgbClr val="FFFFCC"/>
                </a:solidFill>
                <a:effectLst>
                  <a:outerShdw blurRad="38100" dist="38100" dir="2700000" algn="tl">
                    <a:srgbClr val="000000"/>
                  </a:outerShdw>
                </a:effectLst>
                <a:latin typeface="Arial" charset="0"/>
                <a:cs typeface="+mn-cs"/>
              </a:rPr>
              <a:t>IMPACT OF SECONDARY TRAUMA</a:t>
            </a:r>
          </a:p>
        </p:txBody>
      </p:sp>
      <p:sp>
        <p:nvSpPr>
          <p:cNvPr id="30723" name="Rectangle 3"/>
          <p:cNvSpPr>
            <a:spLocks noChangeArrowheads="1"/>
          </p:cNvSpPr>
          <p:nvPr/>
        </p:nvSpPr>
        <p:spPr bwMode="auto">
          <a:xfrm>
            <a:off x="1828800" y="1657350"/>
            <a:ext cx="6400800" cy="3886200"/>
          </a:xfrm>
          <a:prstGeom prst="rect">
            <a:avLst/>
          </a:prstGeom>
          <a:noFill/>
          <a:ln>
            <a:noFill/>
          </a:ln>
          <a:effectLst/>
          <a:extLst/>
        </p:spPr>
        <p:txBody>
          <a:bodyPr/>
          <a:lstStyle/>
          <a:p>
            <a:pPr marL="457200" indent="-457200">
              <a:spcBef>
                <a:spcPct val="20000"/>
              </a:spcBef>
              <a:defRPr/>
            </a:pPr>
            <a:r>
              <a:rPr lang="en-US" b="1" dirty="0">
                <a:solidFill>
                  <a:srgbClr val="CCFF66"/>
                </a:solidFill>
                <a:effectLst>
                  <a:outerShdw blurRad="38100" dist="38100" dir="2700000" algn="tl">
                    <a:srgbClr val="000000"/>
                  </a:outerShdw>
                </a:effectLst>
                <a:latin typeface="Arial" charset="0"/>
                <a:cs typeface="+mn-cs"/>
              </a:rPr>
              <a:t>	Causes Disruptions to one’s sense of:</a:t>
            </a:r>
            <a:endParaRPr lang="en-US" b="1" dirty="0">
              <a:solidFill>
                <a:srgbClr val="EAEAEA"/>
              </a:solidFill>
              <a:effectLst>
                <a:outerShdw blurRad="38100" dist="38100" dir="2700000" algn="tl">
                  <a:srgbClr val="000000"/>
                </a:outerShdw>
              </a:effectLst>
              <a:latin typeface="Arial" charset="0"/>
              <a:cs typeface="+mn-cs"/>
            </a:endParaRPr>
          </a:p>
          <a:p>
            <a:pPr marL="457200" indent="-457200">
              <a:spcBef>
                <a:spcPct val="20000"/>
              </a:spcBef>
              <a:buFont typeface="Symbol" pitchFamily="18" charset="2"/>
              <a:buChar char="¨"/>
              <a:defRPr/>
            </a:pPr>
            <a:r>
              <a:rPr lang="en-US" b="1" dirty="0">
                <a:solidFill>
                  <a:srgbClr val="EAEAEA"/>
                </a:solidFill>
                <a:effectLst>
                  <a:outerShdw blurRad="38100" dist="38100" dir="2700000" algn="tl">
                    <a:srgbClr val="000000"/>
                  </a:outerShdw>
                </a:effectLst>
                <a:latin typeface="Arial" charset="0"/>
                <a:cs typeface="+mn-cs"/>
              </a:rPr>
              <a:t>Meaning</a:t>
            </a:r>
          </a:p>
          <a:p>
            <a:pPr marL="457200" indent="-457200">
              <a:spcBef>
                <a:spcPct val="20000"/>
              </a:spcBef>
              <a:buFont typeface="Symbol" pitchFamily="18" charset="2"/>
              <a:buChar char="¨"/>
              <a:defRPr/>
            </a:pPr>
            <a:r>
              <a:rPr lang="en-US" b="1" dirty="0">
                <a:solidFill>
                  <a:srgbClr val="EAEAEA"/>
                </a:solidFill>
                <a:effectLst>
                  <a:outerShdw blurRad="38100" dist="38100" dir="2700000" algn="tl">
                    <a:srgbClr val="000000"/>
                  </a:outerShdw>
                </a:effectLst>
                <a:latin typeface="Arial" charset="0"/>
                <a:cs typeface="+mn-cs"/>
              </a:rPr>
              <a:t>Connection</a:t>
            </a:r>
          </a:p>
          <a:p>
            <a:pPr marL="457200" indent="-457200">
              <a:spcBef>
                <a:spcPct val="20000"/>
              </a:spcBef>
              <a:buFont typeface="Symbol" pitchFamily="18" charset="2"/>
              <a:buChar char="¨"/>
              <a:defRPr/>
            </a:pPr>
            <a:r>
              <a:rPr lang="en-US" b="1" dirty="0">
                <a:solidFill>
                  <a:srgbClr val="EAEAEA"/>
                </a:solidFill>
                <a:effectLst>
                  <a:outerShdw blurRad="38100" dist="38100" dir="2700000" algn="tl">
                    <a:srgbClr val="000000"/>
                  </a:outerShdw>
                </a:effectLst>
                <a:latin typeface="Arial" charset="0"/>
                <a:cs typeface="+mn-cs"/>
              </a:rPr>
              <a:t>Identity</a:t>
            </a:r>
          </a:p>
          <a:p>
            <a:pPr marL="457200" indent="-457200">
              <a:spcBef>
                <a:spcPct val="20000"/>
              </a:spcBef>
              <a:buFont typeface="Symbol" pitchFamily="18" charset="2"/>
              <a:buChar char="¨"/>
              <a:defRPr/>
            </a:pPr>
            <a:r>
              <a:rPr lang="en-US" b="1" dirty="0">
                <a:solidFill>
                  <a:srgbClr val="EAEAEA"/>
                </a:solidFill>
                <a:effectLst>
                  <a:outerShdw blurRad="38100" dist="38100" dir="2700000" algn="tl">
                    <a:srgbClr val="000000"/>
                  </a:outerShdw>
                </a:effectLst>
                <a:latin typeface="Arial" charset="0"/>
                <a:cs typeface="+mn-cs"/>
              </a:rPr>
              <a:t>World View</a:t>
            </a:r>
          </a:p>
          <a:p>
            <a:pPr marL="457200" indent="-457200">
              <a:spcBef>
                <a:spcPct val="20000"/>
              </a:spcBef>
              <a:buFont typeface="Symbol" pitchFamily="18" charset="2"/>
              <a:buChar char="¨"/>
              <a:defRPr/>
            </a:pPr>
            <a:r>
              <a:rPr lang="en-US" b="1" dirty="0">
                <a:solidFill>
                  <a:srgbClr val="EAEAEA"/>
                </a:solidFill>
                <a:effectLst>
                  <a:outerShdw blurRad="38100" dist="38100" dir="2700000" algn="tl">
                    <a:srgbClr val="000000"/>
                  </a:outerShdw>
                </a:effectLst>
                <a:latin typeface="Arial" charset="0"/>
                <a:cs typeface="+mn-cs"/>
              </a:rPr>
              <a:t>Tolerance</a:t>
            </a:r>
          </a:p>
          <a:p>
            <a:pPr marL="457200" indent="-457200">
              <a:spcBef>
                <a:spcPct val="20000"/>
              </a:spcBef>
              <a:buFont typeface="Symbol" pitchFamily="18" charset="2"/>
              <a:buChar char="¨"/>
              <a:defRPr/>
            </a:pPr>
            <a:r>
              <a:rPr lang="en-US" b="1" dirty="0">
                <a:solidFill>
                  <a:srgbClr val="EAEAEA"/>
                </a:solidFill>
                <a:effectLst>
                  <a:outerShdw blurRad="38100" dist="38100" dir="2700000" algn="tl">
                    <a:srgbClr val="000000"/>
                  </a:outerShdw>
                </a:effectLst>
                <a:latin typeface="Arial" charset="0"/>
                <a:cs typeface="+mn-cs"/>
              </a:rPr>
              <a:t>Psychological needs</a:t>
            </a:r>
          </a:p>
          <a:p>
            <a:pPr marL="457200" indent="-457200">
              <a:spcBef>
                <a:spcPct val="20000"/>
              </a:spcBef>
              <a:buFont typeface="Symbol" pitchFamily="18" charset="2"/>
              <a:buChar char="¨"/>
              <a:defRPr/>
            </a:pPr>
            <a:r>
              <a:rPr lang="en-US" b="1" dirty="0">
                <a:solidFill>
                  <a:srgbClr val="EAEAEA"/>
                </a:solidFill>
                <a:effectLst>
                  <a:outerShdw blurRad="38100" dist="38100" dir="2700000" algn="tl">
                    <a:srgbClr val="000000"/>
                  </a:outerShdw>
                </a:effectLst>
                <a:latin typeface="Arial" charset="0"/>
                <a:cs typeface="+mn-cs"/>
              </a:rPr>
              <a:t>Beliefs about self and others</a:t>
            </a:r>
          </a:p>
          <a:p>
            <a:pPr marL="457200" indent="-457200">
              <a:spcBef>
                <a:spcPct val="20000"/>
              </a:spcBef>
              <a:buFont typeface="Symbol" pitchFamily="18" charset="2"/>
              <a:buChar char="¨"/>
              <a:defRPr/>
            </a:pPr>
            <a:r>
              <a:rPr lang="en-US" b="1" dirty="0">
                <a:solidFill>
                  <a:srgbClr val="EAEAEA"/>
                </a:solidFill>
                <a:effectLst>
                  <a:outerShdw blurRad="38100" dist="38100" dir="2700000" algn="tl">
                    <a:srgbClr val="000000"/>
                  </a:outerShdw>
                </a:effectLst>
                <a:latin typeface="Arial" charset="0"/>
                <a:cs typeface="+mn-cs"/>
              </a:rPr>
              <a:t>Interpersonal relationships</a:t>
            </a:r>
          </a:p>
          <a:p>
            <a:pPr marL="457200" indent="-457200">
              <a:spcBef>
                <a:spcPct val="20000"/>
              </a:spcBef>
              <a:buFont typeface="Symbol" pitchFamily="18" charset="2"/>
              <a:buChar char="¨"/>
              <a:defRPr/>
            </a:pPr>
            <a:r>
              <a:rPr lang="en-US" b="1" dirty="0">
                <a:solidFill>
                  <a:srgbClr val="EAEAEA"/>
                </a:solidFill>
                <a:effectLst>
                  <a:outerShdw blurRad="38100" dist="38100" dir="2700000" algn="tl">
                    <a:srgbClr val="000000"/>
                  </a:outerShdw>
                </a:effectLst>
                <a:latin typeface="Arial" charset="0"/>
                <a:cs typeface="+mn-cs"/>
              </a:rPr>
              <a:t>Sensory memory</a:t>
            </a:r>
          </a:p>
          <a:p>
            <a:pPr marL="457200" indent="-457200">
              <a:spcBef>
                <a:spcPct val="20000"/>
              </a:spcBef>
              <a:buFont typeface="Symbol" pitchFamily="18" charset="2"/>
              <a:buChar char="¨"/>
              <a:defRPr/>
            </a:pPr>
            <a:r>
              <a:rPr lang="en-US" b="1" dirty="0">
                <a:solidFill>
                  <a:srgbClr val="EAEAEA"/>
                </a:solidFill>
                <a:effectLst>
                  <a:outerShdw blurRad="38100" dist="38100" dir="2700000" algn="tl">
                    <a:srgbClr val="000000"/>
                  </a:outerShdw>
                </a:effectLst>
                <a:latin typeface="Arial" charset="0"/>
                <a:cs typeface="+mn-cs"/>
              </a:rPr>
              <a:t>Spirituality</a:t>
            </a:r>
          </a:p>
        </p:txBody>
      </p:sp>
      <p:sp>
        <p:nvSpPr>
          <p:cNvPr id="30724" name="Rectangle 4"/>
          <p:cNvSpPr>
            <a:spLocks noChangeArrowheads="1"/>
          </p:cNvSpPr>
          <p:nvPr/>
        </p:nvSpPr>
        <p:spPr bwMode="auto">
          <a:xfrm>
            <a:off x="6807200" y="6457950"/>
            <a:ext cx="1493838" cy="307975"/>
          </a:xfrm>
          <a:prstGeom prst="rect">
            <a:avLst/>
          </a:prstGeom>
          <a:noFill/>
          <a:ln>
            <a:noFill/>
          </a:ln>
          <a:effectLst/>
          <a:extLst/>
        </p:spPr>
        <p:txBody>
          <a:bodyPr wrap="none">
            <a:spAutoFit/>
          </a:bodyPr>
          <a:lstStyle/>
          <a:p>
            <a:pPr>
              <a:spcBef>
                <a:spcPct val="50000"/>
              </a:spcBef>
              <a:defRPr/>
            </a:pPr>
            <a:r>
              <a:rPr lang="en-US" sz="1400" dirty="0">
                <a:solidFill>
                  <a:srgbClr val="C0C0C0"/>
                </a:solidFill>
                <a:latin typeface="Times New Roman" charset="0"/>
                <a:cs typeface="+mn-cs"/>
              </a:rPr>
              <a:t>© Crisci &amp; Mayer</a:t>
            </a:r>
          </a:p>
        </p:txBody>
      </p:sp>
      <p:pic>
        <p:nvPicPr>
          <p:cNvPr id="123909" name="Picture 5" descr="BD10256_"/>
          <p:cNvPicPr>
            <a:picLocks noChangeAspect="1" noChangeArrowheads="1"/>
          </p:cNvPicPr>
          <p:nvPr/>
        </p:nvPicPr>
        <p:blipFill>
          <a:blip r:embed="rId3"/>
          <a:srcRect/>
          <a:stretch>
            <a:fillRect/>
          </a:stretch>
        </p:blipFill>
        <p:spPr bwMode="auto">
          <a:xfrm>
            <a:off x="250825" y="0"/>
            <a:ext cx="407988" cy="6858000"/>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1692275" y="514350"/>
            <a:ext cx="7272338" cy="1943100"/>
          </a:xfrm>
          <a:prstGeom prst="rect">
            <a:avLst/>
          </a:prstGeom>
          <a:noFill/>
          <a:ln>
            <a:noFill/>
          </a:ln>
          <a:effectLst/>
          <a:extLst/>
        </p:spPr>
        <p:txBody>
          <a:bodyPr anchor="ctr"/>
          <a:lstStyle/>
          <a:p>
            <a:pPr>
              <a:defRPr/>
            </a:pPr>
            <a:r>
              <a:rPr lang="en-US" sz="4000" b="1" dirty="0">
                <a:solidFill>
                  <a:srgbClr val="FF99FF"/>
                </a:solidFill>
                <a:effectLst>
                  <a:outerShdw blurRad="38100" dist="38100" dir="2700000" algn="tl">
                    <a:srgbClr val="000000"/>
                  </a:outerShdw>
                </a:effectLst>
                <a:latin typeface="Times New Roman" charset="0"/>
                <a:cs typeface="+mn-cs"/>
              </a:rPr>
              <a:t>CONTRIBUTING FACTORS TO VICARIOUS TRAUMATIZATION</a:t>
            </a:r>
          </a:p>
        </p:txBody>
      </p:sp>
      <p:sp>
        <p:nvSpPr>
          <p:cNvPr id="32771" name="Text Box 3"/>
          <p:cNvSpPr txBox="1">
            <a:spLocks noChangeArrowheads="1"/>
          </p:cNvSpPr>
          <p:nvPr/>
        </p:nvSpPr>
        <p:spPr bwMode="auto">
          <a:xfrm>
            <a:off x="1219200" y="3086100"/>
            <a:ext cx="7924800" cy="2678113"/>
          </a:xfrm>
          <a:prstGeom prst="rect">
            <a:avLst/>
          </a:prstGeom>
          <a:noFill/>
          <a:ln>
            <a:noFill/>
          </a:ln>
          <a:effectLst/>
          <a:extLst/>
        </p:spPr>
        <p:txBody>
          <a:bodyPr>
            <a:spAutoFit/>
          </a:bodyPr>
          <a:lstStyle/>
          <a:p>
            <a:pPr eaLnBrk="0" hangingPunct="0">
              <a:spcBef>
                <a:spcPct val="50000"/>
              </a:spcBef>
              <a:buFont typeface="Symbol" pitchFamily="18" charset="2"/>
              <a:buChar char="¨"/>
              <a:defRPr/>
            </a:pPr>
            <a:r>
              <a:rPr lang="en-US" sz="2800" dirty="0">
                <a:solidFill>
                  <a:srgbClr val="FFFF00"/>
                </a:solidFill>
                <a:effectLst>
                  <a:outerShdw blurRad="38100" dist="38100" dir="2700000" algn="tl">
                    <a:srgbClr val="000000"/>
                  </a:outerShdw>
                </a:effectLst>
                <a:latin typeface="Arial" charset="0"/>
                <a:cs typeface="+mn-cs"/>
              </a:rPr>
              <a:t>   </a:t>
            </a:r>
            <a:r>
              <a:rPr lang="en-US" sz="2800" b="1" dirty="0">
                <a:solidFill>
                  <a:srgbClr val="FFFF00"/>
                </a:solidFill>
                <a:effectLst>
                  <a:outerShdw blurRad="38100" dist="38100" dir="2700000" algn="tl">
                    <a:srgbClr val="000000"/>
                  </a:outerShdw>
                </a:effectLst>
                <a:latin typeface="Arial" charset="0"/>
                <a:cs typeface="+mn-cs"/>
              </a:rPr>
              <a:t>Specific Characteristics of the Therapy/Relationship and its Context</a:t>
            </a:r>
          </a:p>
          <a:p>
            <a:pPr eaLnBrk="0" hangingPunct="0">
              <a:spcBef>
                <a:spcPct val="50000"/>
              </a:spcBef>
              <a:buFont typeface="Symbol" pitchFamily="18" charset="2"/>
              <a:buChar char="¨"/>
              <a:defRPr/>
            </a:pPr>
            <a:endParaRPr lang="en-US" sz="2800" b="1" dirty="0">
              <a:solidFill>
                <a:srgbClr val="FFFF00"/>
              </a:solidFill>
              <a:effectLst>
                <a:outerShdw blurRad="38100" dist="38100" dir="2700000" algn="tl">
                  <a:srgbClr val="000000"/>
                </a:outerShdw>
              </a:effectLst>
              <a:latin typeface="Arial" charset="0"/>
              <a:cs typeface="+mn-cs"/>
            </a:endParaRPr>
          </a:p>
          <a:p>
            <a:pPr eaLnBrk="0" hangingPunct="0">
              <a:spcBef>
                <a:spcPct val="50000"/>
              </a:spcBef>
              <a:buFont typeface="Symbol" pitchFamily="18" charset="2"/>
              <a:buChar char="¨"/>
              <a:defRPr/>
            </a:pPr>
            <a:r>
              <a:rPr lang="en-US" sz="2800" b="1" dirty="0">
                <a:solidFill>
                  <a:srgbClr val="FFFF00"/>
                </a:solidFill>
                <a:effectLst>
                  <a:outerShdw blurRad="38100" dist="38100" dir="2700000" algn="tl">
                    <a:srgbClr val="000000"/>
                  </a:outerShdw>
                </a:effectLst>
                <a:latin typeface="Arial" charset="0"/>
                <a:cs typeface="+mn-cs"/>
              </a:rPr>
              <a:t> Particular Characteristics and Vulnerabilities of the 	Listener</a:t>
            </a:r>
            <a:endParaRPr lang="en-US" sz="2800" dirty="0">
              <a:solidFill>
                <a:srgbClr val="FFFF00"/>
              </a:solidFill>
              <a:effectLst>
                <a:outerShdw blurRad="38100" dist="38100" dir="2700000" algn="tl">
                  <a:srgbClr val="000000"/>
                </a:outerShdw>
              </a:effectLst>
              <a:latin typeface="Arial" charset="0"/>
              <a:cs typeface="+mn-cs"/>
            </a:endParaRPr>
          </a:p>
        </p:txBody>
      </p:sp>
      <p:sp>
        <p:nvSpPr>
          <p:cNvPr id="32772" name="Rectangle 4"/>
          <p:cNvSpPr>
            <a:spLocks noChangeArrowheads="1"/>
          </p:cNvSpPr>
          <p:nvPr/>
        </p:nvSpPr>
        <p:spPr bwMode="auto">
          <a:xfrm>
            <a:off x="6807200" y="6457950"/>
            <a:ext cx="1493838" cy="307975"/>
          </a:xfrm>
          <a:prstGeom prst="rect">
            <a:avLst/>
          </a:prstGeom>
          <a:noFill/>
          <a:ln>
            <a:noFill/>
          </a:ln>
          <a:effectLst/>
          <a:extLst/>
        </p:spPr>
        <p:txBody>
          <a:bodyPr wrap="none">
            <a:spAutoFit/>
          </a:bodyPr>
          <a:lstStyle/>
          <a:p>
            <a:pPr>
              <a:spcBef>
                <a:spcPct val="50000"/>
              </a:spcBef>
              <a:defRPr/>
            </a:pPr>
            <a:r>
              <a:rPr lang="en-US" sz="1400" dirty="0">
                <a:solidFill>
                  <a:srgbClr val="C0C0C0"/>
                </a:solidFill>
                <a:latin typeface="Times New Roman" charset="0"/>
                <a:cs typeface="+mn-cs"/>
              </a:rPr>
              <a:t>© Crisci &amp; Mayer</a:t>
            </a:r>
          </a:p>
        </p:txBody>
      </p:sp>
    </p:spTree>
  </p:cSld>
  <p:clrMapOvr>
    <a:masterClrMapping/>
  </p:clrMapOvr>
  <p:transition spd="slow">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2133600" y="400050"/>
            <a:ext cx="6096000" cy="1771650"/>
          </a:xfrm>
          <a:prstGeom prst="rect">
            <a:avLst/>
          </a:prstGeom>
          <a:noFill/>
          <a:ln>
            <a:noFill/>
          </a:ln>
          <a:effectLst/>
          <a:extLst/>
        </p:spPr>
        <p:txBody>
          <a:bodyPr anchor="ctr"/>
          <a:lstStyle/>
          <a:p>
            <a:r>
              <a:rPr lang="en-US" sz="4000" b="1">
                <a:solidFill>
                  <a:schemeClr val="hlink"/>
                </a:solidFill>
                <a:effectLst>
                  <a:outerShdw blurRad="38100" dist="38100" dir="2700000" algn="tl">
                    <a:srgbClr val="000000"/>
                  </a:outerShdw>
                </a:effectLst>
              </a:rPr>
              <a:t>CONTRIBUTING FACTORS TO SECONDARY TRAUMA</a:t>
            </a:r>
          </a:p>
        </p:txBody>
      </p:sp>
      <p:sp>
        <p:nvSpPr>
          <p:cNvPr id="34819" name="Text Box 3"/>
          <p:cNvSpPr txBox="1">
            <a:spLocks noChangeArrowheads="1"/>
          </p:cNvSpPr>
          <p:nvPr/>
        </p:nvSpPr>
        <p:spPr bwMode="auto">
          <a:xfrm>
            <a:off x="1187450" y="2420938"/>
            <a:ext cx="6807200" cy="3502025"/>
          </a:xfrm>
          <a:prstGeom prst="rect">
            <a:avLst/>
          </a:prstGeom>
          <a:noFill/>
          <a:ln>
            <a:noFill/>
          </a:ln>
          <a:effectLst/>
          <a:extLst/>
        </p:spPr>
        <p:txBody>
          <a:bodyPr>
            <a:spAutoFit/>
          </a:bodyPr>
          <a:lstStyle/>
          <a:p>
            <a:pPr algn="ctr" eaLnBrk="0" hangingPunct="0">
              <a:spcBef>
                <a:spcPct val="50000"/>
              </a:spcBef>
            </a:pPr>
            <a:r>
              <a:rPr lang="en-US" sz="3200" b="1" u="sng">
                <a:solidFill>
                  <a:srgbClr val="FF9900"/>
                </a:solidFill>
                <a:effectLst>
                  <a:outerShdw blurRad="38100" dist="38100" dir="2700000" algn="tl">
                    <a:srgbClr val="000000"/>
                  </a:outerShdw>
                </a:effectLst>
                <a:latin typeface="Arial" charset="0"/>
              </a:rPr>
              <a:t>SITUATION</a:t>
            </a:r>
            <a:endParaRPr lang="en-US" sz="3600" b="1" u="sng">
              <a:solidFill>
                <a:srgbClr val="FF9900"/>
              </a:solidFill>
              <a:latin typeface="Arial" charset="0"/>
            </a:endParaRPr>
          </a:p>
          <a:p>
            <a:pPr algn="ctr" eaLnBrk="0" hangingPunct="0"/>
            <a:r>
              <a:rPr lang="en-US" b="1">
                <a:effectLst>
                  <a:outerShdw blurRad="38100" dist="38100" dir="2700000" algn="tl">
                    <a:srgbClr val="000000"/>
                  </a:outerShdw>
                </a:effectLst>
                <a:latin typeface="Arial" charset="0"/>
              </a:rPr>
              <a:t>Nature of the work</a:t>
            </a:r>
          </a:p>
          <a:p>
            <a:pPr algn="ctr" eaLnBrk="0" hangingPunct="0">
              <a:spcBef>
                <a:spcPct val="50000"/>
              </a:spcBef>
            </a:pPr>
            <a:r>
              <a:rPr lang="en-US" b="1">
                <a:effectLst>
                  <a:outerShdw blurRad="38100" dist="38100" dir="2700000" algn="tl">
                    <a:srgbClr val="000000"/>
                  </a:outerShdw>
                </a:effectLst>
                <a:latin typeface="Arial" charset="0"/>
              </a:rPr>
              <a:t>Nature of the clientele</a:t>
            </a:r>
          </a:p>
          <a:p>
            <a:pPr algn="ctr" eaLnBrk="0" hangingPunct="0">
              <a:spcBef>
                <a:spcPct val="50000"/>
              </a:spcBef>
            </a:pPr>
            <a:r>
              <a:rPr lang="en-US" b="1">
                <a:effectLst>
                  <a:outerShdw blurRad="38100" dist="38100" dir="2700000" algn="tl">
                    <a:srgbClr val="000000"/>
                  </a:outerShdw>
                </a:effectLst>
                <a:latin typeface="Arial" charset="0"/>
              </a:rPr>
              <a:t>Cumulative exposure</a:t>
            </a:r>
          </a:p>
          <a:p>
            <a:pPr algn="ctr" eaLnBrk="0" hangingPunct="0">
              <a:spcBef>
                <a:spcPct val="50000"/>
              </a:spcBef>
            </a:pPr>
            <a:r>
              <a:rPr lang="en-US" b="1">
                <a:effectLst>
                  <a:outerShdw blurRad="38100" dist="38100" dir="2700000" algn="tl">
                    <a:srgbClr val="000000"/>
                  </a:outerShdw>
                </a:effectLst>
                <a:latin typeface="Arial" charset="0"/>
              </a:rPr>
              <a:t>Organizational context</a:t>
            </a:r>
          </a:p>
          <a:p>
            <a:pPr algn="ctr" eaLnBrk="0" hangingPunct="0">
              <a:spcBef>
                <a:spcPct val="50000"/>
              </a:spcBef>
            </a:pPr>
            <a:r>
              <a:rPr lang="en-US" b="1">
                <a:effectLst>
                  <a:outerShdw blurRad="38100" dist="38100" dir="2700000" algn="tl">
                    <a:srgbClr val="000000"/>
                  </a:outerShdw>
                </a:effectLst>
                <a:latin typeface="Arial" charset="0"/>
              </a:rPr>
              <a:t>Social and cultural context</a:t>
            </a:r>
            <a:endParaRPr lang="en-US" sz="2000" b="1">
              <a:effectLst>
                <a:outerShdw blurRad="38100" dist="38100" dir="2700000" algn="tl">
                  <a:srgbClr val="000000"/>
                </a:outerShdw>
              </a:effectLst>
              <a:latin typeface="Arial" charset="0"/>
            </a:endParaRPr>
          </a:p>
          <a:p>
            <a:pPr algn="r" eaLnBrk="0" hangingPunct="0">
              <a:spcBef>
                <a:spcPct val="50000"/>
              </a:spcBef>
            </a:pPr>
            <a:r>
              <a:rPr lang="en-US" sz="1400" b="1">
                <a:solidFill>
                  <a:srgbClr val="DDDDDD"/>
                </a:solidFill>
                <a:latin typeface="Arial" charset="0"/>
              </a:rPr>
              <a:t>		</a:t>
            </a:r>
            <a:r>
              <a:rPr lang="en-US" sz="1600" b="1">
                <a:solidFill>
                  <a:srgbClr val="DDDDDD"/>
                </a:solidFill>
                <a:latin typeface="Arial" charset="0"/>
              </a:rPr>
              <a:t>Pearlman &amp; Saakvitne, 1998</a:t>
            </a:r>
            <a:r>
              <a:rPr lang="en-US" sz="1400" b="1">
                <a:solidFill>
                  <a:srgbClr val="DDDDDD"/>
                </a:solidFill>
                <a:latin typeface="Arial" charset="0"/>
              </a:rPr>
              <a:t>         </a:t>
            </a:r>
            <a:endParaRPr lang="en-US" sz="1800" b="1">
              <a:solidFill>
                <a:srgbClr val="DDDDDD"/>
              </a:solidFill>
              <a:latin typeface="Arial" charset="0"/>
            </a:endParaRPr>
          </a:p>
        </p:txBody>
      </p:sp>
      <p:sp>
        <p:nvSpPr>
          <p:cNvPr id="34820" name="Rectangle 4"/>
          <p:cNvSpPr>
            <a:spLocks noChangeArrowheads="1"/>
          </p:cNvSpPr>
          <p:nvPr/>
        </p:nvSpPr>
        <p:spPr bwMode="auto">
          <a:xfrm>
            <a:off x="6807200" y="6457950"/>
            <a:ext cx="1493838" cy="307975"/>
          </a:xfrm>
          <a:prstGeom prst="rect">
            <a:avLst/>
          </a:prstGeom>
          <a:noFill/>
          <a:ln>
            <a:noFill/>
          </a:ln>
          <a:effectLst/>
          <a:extLst/>
        </p:spPr>
        <p:txBody>
          <a:bodyPr wrap="none">
            <a:spAutoFit/>
          </a:bodyPr>
          <a:lstStyle/>
          <a:p>
            <a:pPr>
              <a:spcBef>
                <a:spcPct val="50000"/>
              </a:spcBef>
              <a:defRPr/>
            </a:pPr>
            <a:r>
              <a:rPr lang="en-US" sz="1400" dirty="0">
                <a:solidFill>
                  <a:srgbClr val="C0C0C0"/>
                </a:solidFill>
                <a:latin typeface="Times New Roman" charset="0"/>
                <a:cs typeface="+mn-cs"/>
              </a:rPr>
              <a:t>© Crisci &amp; Mayer</a:t>
            </a:r>
          </a:p>
        </p:txBody>
      </p:sp>
    </p:spTree>
  </p:cSld>
  <p:clrMapOvr>
    <a:overrideClrMapping bg1="dk2" tx1="lt1" bg2="dk1" tx2="lt2" accent1="accent1" accent2="accent2" accent3="accent3" accent4="accent4" accent5="accent5" accent6="accent6" hlink="hlink" folHlink="folHlink"/>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2133600" y="342900"/>
            <a:ext cx="6299200" cy="1885950"/>
          </a:xfrm>
          <a:prstGeom prst="rect">
            <a:avLst/>
          </a:prstGeom>
          <a:noFill/>
          <a:ln>
            <a:noFill/>
          </a:ln>
          <a:effectLst/>
          <a:extLst/>
        </p:spPr>
        <p:txBody>
          <a:bodyPr anchor="ctr"/>
          <a:lstStyle/>
          <a:p>
            <a:r>
              <a:rPr lang="en-US" sz="4000" b="1">
                <a:solidFill>
                  <a:schemeClr val="hlink"/>
                </a:solidFill>
                <a:effectLst>
                  <a:outerShdw blurRad="38100" dist="38100" dir="2700000" algn="tl">
                    <a:srgbClr val="000000"/>
                  </a:outerShdw>
                </a:effectLst>
              </a:rPr>
              <a:t>CONTRIBUTING FACTORS TO SECONDARY TRAUMA</a:t>
            </a:r>
          </a:p>
        </p:txBody>
      </p:sp>
      <p:sp>
        <p:nvSpPr>
          <p:cNvPr id="36867" name="Text Box 3"/>
          <p:cNvSpPr txBox="1">
            <a:spLocks noChangeArrowheads="1"/>
          </p:cNvSpPr>
          <p:nvPr/>
        </p:nvSpPr>
        <p:spPr bwMode="auto">
          <a:xfrm>
            <a:off x="900113" y="2205038"/>
            <a:ext cx="7112000" cy="4387850"/>
          </a:xfrm>
          <a:prstGeom prst="rect">
            <a:avLst/>
          </a:prstGeom>
          <a:noFill/>
          <a:ln>
            <a:noFill/>
          </a:ln>
          <a:effectLst/>
          <a:extLst/>
        </p:spPr>
        <p:txBody>
          <a:bodyPr>
            <a:spAutoFit/>
          </a:bodyPr>
          <a:lstStyle/>
          <a:p>
            <a:pPr algn="ctr" eaLnBrk="0" hangingPunct="0">
              <a:spcBef>
                <a:spcPct val="50000"/>
              </a:spcBef>
            </a:pPr>
            <a:endParaRPr lang="en-US" sz="2800" b="1">
              <a:solidFill>
                <a:srgbClr val="FFFF00"/>
              </a:solidFill>
              <a:latin typeface="Arial" charset="0"/>
            </a:endParaRPr>
          </a:p>
          <a:p>
            <a:pPr algn="ctr" eaLnBrk="0" hangingPunct="0">
              <a:spcBef>
                <a:spcPct val="50000"/>
              </a:spcBef>
            </a:pPr>
            <a:r>
              <a:rPr lang="en-US" sz="2800" b="1">
                <a:solidFill>
                  <a:srgbClr val="99FF33"/>
                </a:solidFill>
                <a:latin typeface="Arial" charset="0"/>
              </a:rPr>
              <a:t>THERAPIST/LISTENER</a:t>
            </a:r>
          </a:p>
          <a:p>
            <a:pPr algn="ctr" eaLnBrk="0" hangingPunct="0"/>
            <a:endParaRPr lang="en-US" sz="2000" b="1">
              <a:solidFill>
                <a:srgbClr val="99FF33"/>
              </a:solidFill>
              <a:latin typeface="Arial" charset="0"/>
            </a:endParaRPr>
          </a:p>
          <a:p>
            <a:pPr algn="ctr" eaLnBrk="0" hangingPunct="0"/>
            <a:r>
              <a:rPr lang="en-US" b="1">
                <a:solidFill>
                  <a:srgbClr val="FFFF00"/>
                </a:solidFill>
                <a:latin typeface="Arial" charset="0"/>
              </a:rPr>
              <a:t>Personal History</a:t>
            </a:r>
          </a:p>
          <a:p>
            <a:pPr algn="ctr" eaLnBrk="0" hangingPunct="0">
              <a:spcBef>
                <a:spcPct val="50000"/>
              </a:spcBef>
            </a:pPr>
            <a:r>
              <a:rPr lang="en-US" b="1">
                <a:solidFill>
                  <a:srgbClr val="FFFF00"/>
                </a:solidFill>
                <a:latin typeface="Arial" charset="0"/>
              </a:rPr>
              <a:t>Personality and defensive styles</a:t>
            </a:r>
          </a:p>
          <a:p>
            <a:pPr algn="ctr" eaLnBrk="0" hangingPunct="0">
              <a:spcBef>
                <a:spcPct val="50000"/>
              </a:spcBef>
            </a:pPr>
            <a:r>
              <a:rPr lang="en-US" b="1">
                <a:solidFill>
                  <a:srgbClr val="FFFF00"/>
                </a:solidFill>
                <a:latin typeface="Arial" charset="0"/>
              </a:rPr>
              <a:t>Current life context</a:t>
            </a:r>
          </a:p>
          <a:p>
            <a:pPr algn="ctr" eaLnBrk="0" hangingPunct="0">
              <a:spcBef>
                <a:spcPct val="50000"/>
              </a:spcBef>
            </a:pPr>
            <a:r>
              <a:rPr lang="en-US" b="1">
                <a:solidFill>
                  <a:srgbClr val="FFFF00"/>
                </a:solidFill>
                <a:latin typeface="Arial" charset="0"/>
              </a:rPr>
              <a:t>Training and professional history</a:t>
            </a:r>
          </a:p>
          <a:p>
            <a:pPr algn="ctr" eaLnBrk="0" hangingPunct="0">
              <a:spcBef>
                <a:spcPct val="50000"/>
              </a:spcBef>
            </a:pPr>
            <a:r>
              <a:rPr lang="en-US" b="1">
                <a:solidFill>
                  <a:srgbClr val="FFFF00"/>
                </a:solidFill>
                <a:latin typeface="Arial" charset="0"/>
              </a:rPr>
              <a:t>Personal Therapy</a:t>
            </a:r>
          </a:p>
          <a:p>
            <a:pPr algn="r" eaLnBrk="0" hangingPunct="0">
              <a:spcBef>
                <a:spcPct val="50000"/>
              </a:spcBef>
            </a:pPr>
            <a:r>
              <a:rPr lang="en-US" sz="1600" b="1">
                <a:solidFill>
                  <a:srgbClr val="FFFF00"/>
                </a:solidFill>
                <a:latin typeface="Arial" charset="0"/>
              </a:rPr>
              <a:t>Pearlman &amp; Saakvitne, 1998         </a:t>
            </a:r>
          </a:p>
        </p:txBody>
      </p:sp>
      <p:sp>
        <p:nvSpPr>
          <p:cNvPr id="36868" name="Rectangle 4"/>
          <p:cNvSpPr>
            <a:spLocks noChangeArrowheads="1"/>
          </p:cNvSpPr>
          <p:nvPr/>
        </p:nvSpPr>
        <p:spPr bwMode="auto">
          <a:xfrm>
            <a:off x="6807200" y="6457950"/>
            <a:ext cx="1493838" cy="307975"/>
          </a:xfrm>
          <a:prstGeom prst="rect">
            <a:avLst/>
          </a:prstGeom>
          <a:noFill/>
          <a:ln>
            <a:noFill/>
          </a:ln>
          <a:effectLst/>
          <a:extLst/>
        </p:spPr>
        <p:txBody>
          <a:bodyPr wrap="none">
            <a:spAutoFit/>
          </a:bodyPr>
          <a:lstStyle/>
          <a:p>
            <a:pPr>
              <a:spcBef>
                <a:spcPct val="50000"/>
              </a:spcBef>
              <a:defRPr/>
            </a:pPr>
            <a:r>
              <a:rPr lang="en-US" sz="1400" dirty="0">
                <a:solidFill>
                  <a:srgbClr val="C0C0C0"/>
                </a:solidFill>
                <a:latin typeface="Times New Roman" charset="0"/>
                <a:cs typeface="+mn-cs"/>
              </a:rPr>
              <a:t>© Crisci &amp; Mayer</a:t>
            </a:r>
          </a:p>
        </p:txBody>
      </p:sp>
    </p:spTree>
  </p:cSld>
  <p:clrMapOvr>
    <a:overrideClrMapping bg1="dk2" tx1="lt1" bg2="dk1" tx2="lt2" accent1="accent1" accent2="accent2" accent3="accent3" accent4="accent4" accent5="accent5" accent6="accent6" hlink="hlink" folHlink="folHlink"/>
  </p:clrMapOvr>
  <p:transition spd="slow">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32097" name="Picture 2" descr="C:\Documents and Settings\smarshall\Application Data\Microsoft\Media Catalog\Downloaded Clips\cl0\DD01782_.wmf"/>
          <p:cNvPicPr>
            <a:picLocks noChangeAspect="1" noChangeArrowheads="1"/>
          </p:cNvPicPr>
          <p:nvPr/>
        </p:nvPicPr>
        <p:blipFill>
          <a:blip r:embed="rId3"/>
          <a:srcRect/>
          <a:stretch>
            <a:fillRect/>
          </a:stretch>
        </p:blipFill>
        <p:spPr bwMode="auto">
          <a:xfrm>
            <a:off x="250825" y="171450"/>
            <a:ext cx="2492375" cy="2105025"/>
          </a:xfrm>
          <a:prstGeom prst="rect">
            <a:avLst/>
          </a:prstGeom>
          <a:noFill/>
          <a:ln w="9525">
            <a:noFill/>
            <a:miter lim="800000"/>
            <a:headEnd/>
            <a:tailEnd/>
          </a:ln>
        </p:spPr>
      </p:pic>
      <p:sp>
        <p:nvSpPr>
          <p:cNvPr id="55302" name="Text Box 6"/>
          <p:cNvSpPr txBox="1">
            <a:spLocks noChangeArrowheads="1"/>
          </p:cNvSpPr>
          <p:nvPr/>
        </p:nvSpPr>
        <p:spPr bwMode="auto">
          <a:xfrm>
            <a:off x="812800" y="1257300"/>
            <a:ext cx="7518400" cy="4186238"/>
          </a:xfrm>
          <a:prstGeom prst="rect">
            <a:avLst/>
          </a:prstGeom>
          <a:noFill/>
          <a:ln>
            <a:noFill/>
          </a:ln>
          <a:effectLst/>
          <a:extLst/>
        </p:spPr>
        <p:txBody>
          <a:bodyPr>
            <a:spAutoFit/>
          </a:bodyPr>
          <a:lstStyle/>
          <a:p>
            <a:pPr algn="ctr">
              <a:spcBef>
                <a:spcPct val="50000"/>
              </a:spcBef>
              <a:defRPr/>
            </a:pPr>
            <a:r>
              <a:rPr lang="en-US" sz="3600" b="1" dirty="0">
                <a:solidFill>
                  <a:srgbClr val="FF9900"/>
                </a:solidFill>
                <a:effectLst>
                  <a:outerShdw blurRad="38100" dist="38100" dir="2700000" algn="tl">
                    <a:srgbClr val="000000"/>
                  </a:outerShdw>
                </a:effectLst>
                <a:latin typeface="Tahoma" pitchFamily="34" charset="0"/>
                <a:cs typeface="+mn-cs"/>
              </a:rPr>
              <a:t>Very few epidemiological studies in the workplace </a:t>
            </a:r>
            <a:r>
              <a:rPr lang="en-US" sz="3200" b="1" i="1" dirty="0">
                <a:solidFill>
                  <a:srgbClr val="FFCC00"/>
                </a:solidFill>
                <a:effectLst>
                  <a:outerShdw blurRad="38100" dist="38100" dir="2700000" algn="tl">
                    <a:srgbClr val="000000"/>
                  </a:outerShdw>
                </a:effectLst>
                <a:latin typeface="Tahoma" pitchFamily="34" charset="0"/>
                <a:cs typeface="+mn-cs"/>
              </a:rPr>
              <a:t>– some with firefighters, police, soldiers</a:t>
            </a:r>
            <a:endParaRPr lang="en-US" sz="3600" b="1" dirty="0">
              <a:solidFill>
                <a:srgbClr val="FFCC00"/>
              </a:solidFill>
              <a:effectLst>
                <a:outerShdw blurRad="38100" dist="38100" dir="2700000" algn="tl">
                  <a:srgbClr val="000000"/>
                </a:outerShdw>
              </a:effectLst>
              <a:latin typeface="Tahoma" pitchFamily="34" charset="0"/>
              <a:cs typeface="+mn-cs"/>
            </a:endParaRPr>
          </a:p>
          <a:p>
            <a:pPr algn="ctr">
              <a:spcBef>
                <a:spcPct val="50000"/>
              </a:spcBef>
              <a:defRPr/>
            </a:pPr>
            <a:r>
              <a:rPr lang="en-US" sz="3600" b="1" dirty="0">
                <a:solidFill>
                  <a:srgbClr val="99FF33"/>
                </a:solidFill>
                <a:effectLst>
                  <a:outerShdw blurRad="38100" dist="38100" dir="2700000" algn="tl">
                    <a:srgbClr val="000000"/>
                  </a:outerShdw>
                </a:effectLst>
                <a:latin typeface="Tahoma" pitchFamily="34" charset="0"/>
                <a:cs typeface="+mn-cs"/>
              </a:rPr>
              <a:t>Studies challenge previous belief that PTSD was a normal response to a traumatic event and can occur to anyone</a:t>
            </a:r>
          </a:p>
        </p:txBody>
      </p:sp>
      <p:sp>
        <p:nvSpPr>
          <p:cNvPr id="55303" name="Rectangle 7"/>
          <p:cNvSpPr>
            <a:spLocks noChangeArrowheads="1"/>
          </p:cNvSpPr>
          <p:nvPr/>
        </p:nvSpPr>
        <p:spPr bwMode="auto">
          <a:xfrm>
            <a:off x="6807200" y="6457950"/>
            <a:ext cx="1493838" cy="307975"/>
          </a:xfrm>
          <a:prstGeom prst="rect">
            <a:avLst/>
          </a:prstGeom>
          <a:noFill/>
          <a:ln>
            <a:noFill/>
          </a:ln>
          <a:effectLst/>
          <a:extLst/>
        </p:spPr>
        <p:txBody>
          <a:bodyPr wrap="none">
            <a:spAutoFit/>
          </a:bodyPr>
          <a:lstStyle/>
          <a:p>
            <a:pPr>
              <a:spcBef>
                <a:spcPct val="50000"/>
              </a:spcBef>
              <a:defRPr/>
            </a:pPr>
            <a:r>
              <a:rPr lang="en-US" sz="1400" dirty="0">
                <a:solidFill>
                  <a:srgbClr val="C0C0C0"/>
                </a:solidFill>
                <a:latin typeface="Times New Roman" charset="0"/>
                <a:cs typeface="+mn-cs"/>
              </a:rPr>
              <a:t>© Crisci &amp; Mayer</a:t>
            </a:r>
          </a:p>
        </p:txBody>
      </p:sp>
    </p:spTree>
  </p:cSld>
  <p:clrMapOvr>
    <a:overrideClrMapping bg1="dk2" tx1="lt1" bg2="dk1" tx2="lt2" accent1="accent1" accent2="accent2" accent3="accent3" accent4="accent4" accent5="accent5" accent6="accent6" hlink="hlink" folHlink="folHlink"/>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shadeToTitle="1">
        <a:gradFill rotWithShape="0">
          <a:gsLst>
            <a:gs pos="0">
              <a:srgbClr val="003B3B"/>
            </a:gs>
            <a:gs pos="100000">
              <a:srgbClr val="008080"/>
            </a:gs>
          </a:gsLst>
          <a:path path="shape">
            <a:fillToRect l="50000" t="50000" r="50000" b="50000"/>
          </a:path>
        </a:gradFill>
        <a:effectLst/>
      </p:bgPr>
    </p:bg>
    <p:spTree>
      <p:nvGrpSpPr>
        <p:cNvPr id="1" name=""/>
        <p:cNvGrpSpPr/>
        <p:nvPr/>
      </p:nvGrpSpPr>
      <p:grpSpPr>
        <a:xfrm>
          <a:off x="0" y="0"/>
          <a:ext cx="0" cy="0"/>
          <a:chOff x="0" y="0"/>
          <a:chExt cx="0" cy="0"/>
        </a:xfrm>
      </p:grpSpPr>
      <p:sp>
        <p:nvSpPr>
          <p:cNvPr id="56323" name="Text Box 3"/>
          <p:cNvSpPr txBox="1">
            <a:spLocks noChangeArrowheads="1"/>
          </p:cNvSpPr>
          <p:nvPr/>
        </p:nvSpPr>
        <p:spPr bwMode="auto">
          <a:xfrm>
            <a:off x="812800" y="971550"/>
            <a:ext cx="7518400" cy="1754188"/>
          </a:xfrm>
          <a:prstGeom prst="rect">
            <a:avLst/>
          </a:prstGeom>
          <a:noFill/>
          <a:ln>
            <a:noFill/>
          </a:ln>
          <a:effectLst/>
          <a:extLst/>
        </p:spPr>
        <p:txBody>
          <a:bodyPr>
            <a:spAutoFit/>
          </a:bodyPr>
          <a:lstStyle/>
          <a:p>
            <a:pPr algn="ctr">
              <a:spcBef>
                <a:spcPct val="50000"/>
              </a:spcBef>
              <a:defRPr/>
            </a:pPr>
            <a:r>
              <a:rPr lang="en-US" sz="3600" b="1" dirty="0">
                <a:solidFill>
                  <a:srgbClr val="FF9900"/>
                </a:solidFill>
                <a:effectLst>
                  <a:outerShdw blurRad="38100" dist="38100" dir="2700000" algn="tl">
                    <a:srgbClr val="000000"/>
                  </a:outerShdw>
                </a:effectLst>
                <a:latin typeface="Tahoma" pitchFamily="34" charset="0"/>
                <a:cs typeface="+mn-cs"/>
              </a:rPr>
              <a:t>Research suggests that those who “get” PTSD are influenced by:</a:t>
            </a:r>
          </a:p>
        </p:txBody>
      </p:sp>
      <p:pic>
        <p:nvPicPr>
          <p:cNvPr id="133123" name="Picture 4" descr="C:\Documents and Settings\smarshall\Application Data\Microsoft\Media Catalog\Downloaded Clips\cl0\NA01276_.wmf"/>
          <p:cNvPicPr>
            <a:picLocks noChangeAspect="1" noChangeArrowheads="1"/>
          </p:cNvPicPr>
          <p:nvPr/>
        </p:nvPicPr>
        <p:blipFill>
          <a:blip r:embed="rId3"/>
          <a:srcRect/>
          <a:stretch>
            <a:fillRect/>
          </a:stretch>
        </p:blipFill>
        <p:spPr bwMode="auto">
          <a:xfrm>
            <a:off x="0" y="0"/>
            <a:ext cx="9144000" cy="879475"/>
          </a:xfrm>
          <a:prstGeom prst="rect">
            <a:avLst/>
          </a:prstGeom>
          <a:noFill/>
          <a:ln w="9525">
            <a:noFill/>
            <a:miter lim="800000"/>
            <a:headEnd/>
            <a:tailEnd/>
          </a:ln>
        </p:spPr>
      </p:pic>
      <p:sp>
        <p:nvSpPr>
          <p:cNvPr id="56325" name="Text Box 5"/>
          <p:cNvSpPr txBox="1">
            <a:spLocks noChangeArrowheads="1"/>
          </p:cNvSpPr>
          <p:nvPr/>
        </p:nvSpPr>
        <p:spPr bwMode="auto">
          <a:xfrm>
            <a:off x="725488" y="3068638"/>
            <a:ext cx="7823200" cy="3785652"/>
          </a:xfrm>
          <a:prstGeom prst="rect">
            <a:avLst/>
          </a:prstGeom>
          <a:noFill/>
          <a:ln>
            <a:noFill/>
          </a:ln>
          <a:effectLst/>
          <a:extLst/>
        </p:spPr>
        <p:txBody>
          <a:bodyPr>
            <a:spAutoFit/>
          </a:bodyPr>
          <a:lstStyle/>
          <a:p>
            <a:pPr>
              <a:spcBef>
                <a:spcPct val="50000"/>
              </a:spcBef>
              <a:buFontTx/>
              <a:buChar char="•"/>
              <a:defRPr/>
            </a:pPr>
            <a:r>
              <a:rPr lang="en-US" sz="3200" b="1" dirty="0">
                <a:solidFill>
                  <a:srgbClr val="DDDDDD"/>
                </a:solidFill>
                <a:effectLst>
                  <a:outerShdw blurRad="38100" dist="38100" dir="2700000" algn="tl">
                    <a:srgbClr val="000000"/>
                  </a:outerShdw>
                </a:effectLst>
                <a:latin typeface="Tahoma" pitchFamily="34" charset="0"/>
                <a:cs typeface="+mn-cs"/>
              </a:rPr>
              <a:t> a specific predisposition to PTSD</a:t>
            </a:r>
          </a:p>
          <a:p>
            <a:pPr>
              <a:spcBef>
                <a:spcPct val="50000"/>
              </a:spcBef>
              <a:buFontTx/>
              <a:buChar char="•"/>
              <a:defRPr/>
            </a:pPr>
            <a:r>
              <a:rPr lang="en-US" sz="3200" b="1" dirty="0">
                <a:solidFill>
                  <a:srgbClr val="DDDDDD"/>
                </a:solidFill>
                <a:effectLst>
                  <a:outerShdw blurRad="38100" dist="38100" dir="2700000" algn="tl">
                    <a:srgbClr val="000000"/>
                  </a:outerShdw>
                </a:effectLst>
                <a:latin typeface="Tahoma" pitchFamily="34" charset="0"/>
                <a:cs typeface="+mn-cs"/>
              </a:rPr>
              <a:t> a predisposition to mental illness that can be triggered by </a:t>
            </a:r>
            <a:r>
              <a:rPr lang="en-US" sz="3200" b="1" dirty="0" smtClean="0">
                <a:solidFill>
                  <a:srgbClr val="DDDDDD"/>
                </a:solidFill>
                <a:effectLst>
                  <a:outerShdw blurRad="38100" dist="38100" dir="2700000" algn="tl">
                    <a:srgbClr val="000000"/>
                  </a:outerShdw>
                </a:effectLst>
                <a:latin typeface="Tahoma" pitchFamily="34" charset="0"/>
                <a:cs typeface="+mn-cs"/>
              </a:rPr>
              <a:t>adversity</a:t>
            </a:r>
            <a:endParaRPr lang="en-US" sz="3200" b="1" dirty="0">
              <a:solidFill>
                <a:srgbClr val="DDDDDD"/>
              </a:solidFill>
              <a:effectLst>
                <a:outerShdw blurRad="38100" dist="38100" dir="2700000" algn="tl">
                  <a:srgbClr val="000000"/>
                </a:outerShdw>
              </a:effectLst>
              <a:latin typeface="Tahoma" pitchFamily="34" charset="0"/>
              <a:cs typeface="+mn-cs"/>
            </a:endParaRPr>
          </a:p>
          <a:p>
            <a:pPr>
              <a:spcBef>
                <a:spcPct val="50000"/>
              </a:spcBef>
              <a:buFontTx/>
              <a:buChar char="•"/>
              <a:defRPr/>
            </a:pPr>
            <a:r>
              <a:rPr lang="en-US" sz="3200" b="1" dirty="0">
                <a:solidFill>
                  <a:srgbClr val="DDDDDD"/>
                </a:solidFill>
                <a:effectLst>
                  <a:outerShdw blurRad="38100" dist="38100" dir="2700000" algn="tl">
                    <a:srgbClr val="000000"/>
                  </a:outerShdw>
                </a:effectLst>
                <a:latin typeface="Tahoma" pitchFamily="34" charset="0"/>
                <a:cs typeface="+mn-cs"/>
              </a:rPr>
              <a:t> the actual traumatic 	event and the meaning of that </a:t>
            </a:r>
            <a:r>
              <a:rPr lang="en-US" sz="3200" b="1" dirty="0" smtClean="0">
                <a:solidFill>
                  <a:srgbClr val="DDDDDD"/>
                </a:solidFill>
                <a:effectLst>
                  <a:outerShdw blurRad="38100" dist="38100" dir="2700000" algn="tl">
                    <a:srgbClr val="000000"/>
                  </a:outerShdw>
                </a:effectLst>
                <a:latin typeface="Tahoma" pitchFamily="34" charset="0"/>
                <a:cs typeface="+mn-cs"/>
              </a:rPr>
              <a:t>event</a:t>
            </a:r>
          </a:p>
          <a:p>
            <a:pPr>
              <a:spcBef>
                <a:spcPct val="50000"/>
              </a:spcBef>
              <a:buFontTx/>
              <a:buChar char="•"/>
              <a:defRPr/>
            </a:pPr>
            <a:endParaRPr lang="en-US" sz="3200" b="1" dirty="0">
              <a:solidFill>
                <a:srgbClr val="DDDDDD"/>
              </a:solidFill>
              <a:effectLst>
                <a:outerShdw blurRad="38100" dist="38100" dir="2700000" algn="tl">
                  <a:srgbClr val="000000"/>
                </a:outerShdw>
              </a:effectLst>
              <a:latin typeface="Tahoma" pitchFamily="34" charset="0"/>
              <a:cs typeface="+mn-cs"/>
            </a:endParaRPr>
          </a:p>
        </p:txBody>
      </p:sp>
      <p:sp>
        <p:nvSpPr>
          <p:cNvPr id="56326" name="Rectangle 6"/>
          <p:cNvSpPr>
            <a:spLocks noChangeArrowheads="1"/>
          </p:cNvSpPr>
          <p:nvPr/>
        </p:nvSpPr>
        <p:spPr bwMode="auto">
          <a:xfrm>
            <a:off x="6807200" y="6457950"/>
            <a:ext cx="1493838" cy="307975"/>
          </a:xfrm>
          <a:prstGeom prst="rect">
            <a:avLst/>
          </a:prstGeom>
          <a:noFill/>
          <a:ln>
            <a:noFill/>
          </a:ln>
          <a:effectLst/>
          <a:extLst/>
        </p:spPr>
        <p:txBody>
          <a:bodyPr wrap="none">
            <a:spAutoFit/>
          </a:bodyPr>
          <a:lstStyle/>
          <a:p>
            <a:pPr>
              <a:spcBef>
                <a:spcPct val="50000"/>
              </a:spcBef>
              <a:defRPr/>
            </a:pPr>
            <a:r>
              <a:rPr lang="en-US" sz="1400" dirty="0">
                <a:solidFill>
                  <a:srgbClr val="C0C0C0"/>
                </a:solidFill>
                <a:latin typeface="Times New Roman" charset="0"/>
                <a:cs typeface="+mn-cs"/>
              </a:rPr>
              <a:t>© Crisci &amp; Mayer</a:t>
            </a:r>
          </a:p>
        </p:txBody>
      </p:sp>
    </p:spTree>
  </p:cSld>
  <p:clrMapOvr>
    <a:overrideClrMapping bg1="dk2" tx1="lt1" bg2="dk1" tx2="lt2" accent1="accent1" accent2="accent2" accent3="accent3" accent4="accent4" accent5="accent5" accent6="accent6" hlink="hlink" folHlink="folHlink"/>
  </p:clrMapOvr>
  <p:transition spd="slow">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339975" y="1125538"/>
            <a:ext cx="6048375" cy="5026025"/>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n-US" sz="5400" b="1">
                <a:solidFill>
                  <a:srgbClr val="66FF33"/>
                </a:solidFill>
                <a:effectLst>
                  <a:outerShdw blurRad="38100" dist="38100" dir="2700000" algn="tl">
                    <a:srgbClr val="000000"/>
                  </a:outerShdw>
                </a:effectLst>
                <a:latin typeface="Comic Sans MS" pitchFamily="66" charset="0"/>
              </a:rPr>
              <a:t>Why a Two Tiered Model of  Supervision Supports Great Staff and Good Trauma Work</a:t>
            </a:r>
          </a:p>
        </p:txBody>
      </p:sp>
      <p:pic>
        <p:nvPicPr>
          <p:cNvPr id="134148" name="Picture 4" descr="j0302953"/>
          <p:cNvPicPr>
            <a:picLocks noChangeAspect="1" noChangeArrowheads="1"/>
          </p:cNvPicPr>
          <p:nvPr/>
        </p:nvPicPr>
        <p:blipFill>
          <a:blip r:embed="rId3"/>
          <a:srcRect/>
          <a:stretch>
            <a:fillRect/>
          </a:stretch>
        </p:blipFill>
        <p:spPr bwMode="auto">
          <a:xfrm>
            <a:off x="179388" y="404813"/>
            <a:ext cx="1943100" cy="3844925"/>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2"/>
          <p:cNvSpPr txBox="1">
            <a:spLocks noChangeArrowheads="1"/>
          </p:cNvSpPr>
          <p:nvPr/>
        </p:nvSpPr>
        <p:spPr bwMode="auto">
          <a:xfrm>
            <a:off x="609600" y="228600"/>
            <a:ext cx="7924800" cy="554038"/>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000" b="1" dirty="0">
                <a:solidFill>
                  <a:schemeClr val="tx2"/>
                </a:solidFill>
                <a:effectLst>
                  <a:outerShdw blurRad="38100" dist="38100" dir="2700000" algn="tl">
                    <a:srgbClr val="000000"/>
                  </a:outerShdw>
                </a:effectLst>
                <a:latin typeface="Garamond" pitchFamily="18" charset="0"/>
              </a:rPr>
              <a:t>The Argument for Comprehensive Supervision</a:t>
            </a:r>
          </a:p>
        </p:txBody>
      </p:sp>
      <p:sp>
        <p:nvSpPr>
          <p:cNvPr id="1028" name="Text Box 4"/>
          <p:cNvSpPr txBox="1">
            <a:spLocks noChangeArrowheads="1"/>
          </p:cNvSpPr>
          <p:nvPr/>
        </p:nvSpPr>
        <p:spPr bwMode="auto">
          <a:xfrm>
            <a:off x="1042988" y="908050"/>
            <a:ext cx="7213600" cy="6340475"/>
          </a:xfrm>
          <a:prstGeom prst="rect">
            <a:avLst/>
          </a:prstGeom>
          <a:noFill/>
          <a:ln w="9525">
            <a:noFill/>
            <a:miter lim="800000"/>
            <a:headEnd/>
            <a:tailEnd/>
          </a:ln>
          <a:effectLst/>
        </p:spPr>
        <p:txBody>
          <a:bodyPr>
            <a:spAutoFit/>
          </a:bodyPr>
          <a:lstStyle/>
          <a:p>
            <a:pPr algn="ctr">
              <a:spcBef>
                <a:spcPct val="50000"/>
              </a:spcBef>
              <a:defRPr/>
            </a:pPr>
            <a:r>
              <a:rPr lang="en-US" b="1" dirty="0">
                <a:effectLst>
                  <a:outerShdw blurRad="38100" dist="38100" dir="2700000" algn="tl">
                    <a:srgbClr val="000000"/>
                  </a:outerShdw>
                </a:effectLst>
              </a:rPr>
              <a:t>Workshop Objectives:</a:t>
            </a:r>
          </a:p>
          <a:p>
            <a:pPr algn="ctr">
              <a:spcBef>
                <a:spcPct val="50000"/>
              </a:spcBef>
              <a:defRPr/>
            </a:pPr>
            <a:endParaRPr lang="en-US" b="1" dirty="0">
              <a:effectLst>
                <a:outerShdw blurRad="38100" dist="38100" dir="2700000" algn="tl">
                  <a:srgbClr val="000000"/>
                </a:outerShdw>
              </a:effectLst>
            </a:endParaRPr>
          </a:p>
          <a:p>
            <a:pPr>
              <a:buFontTx/>
              <a:buChar char="•"/>
              <a:defRPr/>
            </a:pPr>
            <a:r>
              <a:rPr lang="en-US" sz="2200" b="1" dirty="0">
                <a:effectLst>
                  <a:outerShdw blurRad="38100" dist="38100" dir="2700000" algn="tl">
                    <a:srgbClr val="000000"/>
                  </a:outerShdw>
                </a:effectLst>
              </a:rPr>
              <a:t>Be able to identify the potential difficulties that workers experience when working with sexual assault victims</a:t>
            </a:r>
          </a:p>
          <a:p>
            <a:pPr>
              <a:defRPr/>
            </a:pPr>
            <a:endParaRPr lang="en-US" sz="2200" b="1" dirty="0">
              <a:effectLst>
                <a:outerShdw blurRad="38100" dist="38100" dir="2700000" algn="tl">
                  <a:srgbClr val="000000"/>
                </a:outerShdw>
              </a:effectLst>
            </a:endParaRPr>
          </a:p>
          <a:p>
            <a:pPr>
              <a:buFontTx/>
              <a:buChar char="•"/>
              <a:defRPr/>
            </a:pPr>
            <a:r>
              <a:rPr lang="en-US" sz="2200" b="1" dirty="0">
                <a:effectLst>
                  <a:outerShdw blurRad="38100" dist="38100" dir="2700000" algn="tl">
                    <a:srgbClr val="000000"/>
                  </a:outerShdw>
                </a:effectLst>
              </a:rPr>
              <a:t>Understand how solid clinical supervision assists workers in providing good services</a:t>
            </a:r>
          </a:p>
          <a:p>
            <a:pPr>
              <a:defRPr/>
            </a:pPr>
            <a:endParaRPr lang="en-US" sz="2200" b="1" dirty="0">
              <a:effectLst>
                <a:outerShdw blurRad="38100" dist="38100" dir="2700000" algn="tl">
                  <a:srgbClr val="000000"/>
                </a:outerShdw>
              </a:effectLst>
            </a:endParaRPr>
          </a:p>
          <a:p>
            <a:pPr>
              <a:buFontTx/>
              <a:buChar char="•"/>
              <a:defRPr/>
            </a:pPr>
            <a:r>
              <a:rPr lang="en-US" sz="2200" b="1" dirty="0">
                <a:effectLst>
                  <a:outerShdw blurRad="38100" dist="38100" dir="2700000" algn="tl">
                    <a:srgbClr val="000000"/>
                  </a:outerShdw>
                </a:effectLst>
              </a:rPr>
              <a:t>Understand a two-tiered supervision model that accommodates staff needs for clinical supervision as well as creating a safe space to explore personal reactions to clients</a:t>
            </a:r>
          </a:p>
          <a:p>
            <a:pPr>
              <a:defRPr/>
            </a:pPr>
            <a:endParaRPr lang="en-US" sz="2200" b="1" dirty="0">
              <a:effectLst>
                <a:outerShdw blurRad="38100" dist="38100" dir="2700000" algn="tl">
                  <a:srgbClr val="000000"/>
                </a:outerShdw>
              </a:effectLst>
            </a:endParaRPr>
          </a:p>
          <a:p>
            <a:pPr>
              <a:buFontTx/>
              <a:buChar char="•"/>
              <a:defRPr/>
            </a:pPr>
            <a:r>
              <a:rPr lang="en-US" sz="2200" b="1" dirty="0">
                <a:effectLst>
                  <a:outerShdw blurRad="38100" dist="38100" dir="2700000" algn="tl">
                    <a:srgbClr val="000000"/>
                  </a:outerShdw>
                </a:effectLst>
              </a:rPr>
              <a:t>Recognize when to utilize external consultants to assist staff</a:t>
            </a:r>
          </a:p>
          <a:p>
            <a:pPr algn="ctr">
              <a:spcBef>
                <a:spcPct val="50000"/>
              </a:spcBef>
              <a:defRPr/>
            </a:pPr>
            <a:endParaRPr lang="en-US" sz="2200" dirty="0">
              <a:solidFill>
                <a:srgbClr val="FF6699"/>
              </a:solidFill>
              <a:effectLst>
                <a:outerShdw blurRad="38100" dist="38100" dir="2700000" algn="tl">
                  <a:srgbClr val="000000"/>
                </a:outerShdw>
              </a:effectLst>
              <a:cs typeface="Times New Roman" pitchFamily="18" charset="0"/>
            </a:endParaRPr>
          </a:p>
          <a:p>
            <a:pPr algn="ctr">
              <a:spcBef>
                <a:spcPct val="50000"/>
              </a:spcBef>
              <a:defRPr/>
            </a:pPr>
            <a:endParaRPr lang="en-US" sz="1800" dirty="0">
              <a:solidFill>
                <a:srgbClr val="FF6699"/>
              </a:solidFill>
              <a:effectLst>
                <a:outerShdw blurRad="38100" dist="38100" dir="2700000" algn="tl">
                  <a:srgbClr val="000000"/>
                </a:outerShdw>
              </a:effectLst>
            </a:endParaRPr>
          </a:p>
        </p:txBody>
      </p:sp>
    </p:spTree>
  </p:cSld>
  <p:clrMapOvr>
    <a:overrideClrMapping bg1="dk2" tx1="lt1" bg2="dk1" tx2="lt2" accent1="accent1" accent2="accent2" accent3="accent3" accent4="accent4" accent5="accent5" accent6="accent6" hlink="hlink" folHlink="folHlink"/>
  </p:clrMapOvr>
  <p:transition spd="slow">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CFF66"/>
        </a:solidFill>
        <a:effectLst/>
      </p:bgPr>
    </p:bg>
    <p:spTree>
      <p:nvGrpSpPr>
        <p:cNvPr id="1" name=""/>
        <p:cNvGrpSpPr/>
        <p:nvPr/>
      </p:nvGrpSpPr>
      <p:grpSpPr>
        <a:xfrm>
          <a:off x="0" y="0"/>
          <a:ext cx="0" cy="0"/>
          <a:chOff x="0" y="0"/>
          <a:chExt cx="0" cy="0"/>
        </a:xfrm>
      </p:grpSpPr>
      <p:sp>
        <p:nvSpPr>
          <p:cNvPr id="136193" name="Rectangle 2"/>
          <p:cNvSpPr>
            <a:spLocks noGrp="1" noChangeArrowheads="1"/>
          </p:cNvSpPr>
          <p:nvPr>
            <p:ph type="title" idx="4294967295"/>
          </p:nvPr>
        </p:nvSpPr>
        <p:spPr/>
        <p:txBody>
          <a:bodyPr anchorCtr="0"/>
          <a:lstStyle/>
          <a:p>
            <a:r>
              <a:rPr lang="en-US">
                <a:solidFill>
                  <a:srgbClr val="FFFF00"/>
                </a:solidFill>
              </a:rPr>
              <a:t>Supervision</a:t>
            </a:r>
          </a:p>
        </p:txBody>
      </p:sp>
      <p:sp>
        <p:nvSpPr>
          <p:cNvPr id="136194" name="Rectangle 3"/>
          <p:cNvSpPr>
            <a:spLocks noGrp="1" noChangeArrowheads="1"/>
          </p:cNvSpPr>
          <p:nvPr>
            <p:ph type="body" idx="4294967295"/>
          </p:nvPr>
        </p:nvSpPr>
        <p:spPr/>
        <p:txBody>
          <a:bodyPr/>
          <a:lstStyle/>
          <a:p>
            <a:pPr>
              <a:lnSpc>
                <a:spcPct val="90000"/>
              </a:lnSpc>
              <a:buClr>
                <a:schemeClr val="tx1"/>
              </a:buClr>
              <a:buFont typeface="Wingdings" pitchFamily="2" charset="2"/>
              <a:buChar char="Ø"/>
            </a:pPr>
            <a:r>
              <a:rPr lang="en-US">
                <a:solidFill>
                  <a:srgbClr val="000000"/>
                </a:solidFill>
                <a:effectLst>
                  <a:outerShdw blurRad="38100" dist="38100" dir="2700000" algn="tl">
                    <a:srgbClr val="FFFFFF"/>
                  </a:outerShdw>
                </a:effectLst>
              </a:rPr>
              <a:t>Is the cornerstone to sound clinical practice. It provides oversight and accountability</a:t>
            </a:r>
          </a:p>
          <a:p>
            <a:pPr>
              <a:lnSpc>
                <a:spcPct val="90000"/>
              </a:lnSpc>
              <a:buClr>
                <a:schemeClr val="tx1"/>
              </a:buClr>
              <a:buFont typeface="Wingdings" pitchFamily="2" charset="2"/>
              <a:buChar char="Ø"/>
            </a:pPr>
            <a:r>
              <a:rPr lang="en-US">
                <a:solidFill>
                  <a:srgbClr val="000000"/>
                </a:solidFill>
                <a:effectLst>
                  <a:outerShdw blurRad="38100" dist="38100" dir="2700000" algn="tl">
                    <a:srgbClr val="FFFFFF"/>
                  </a:outerShdw>
                </a:effectLst>
              </a:rPr>
              <a:t>Having others examine the work we do with clients gives us the opportunity to become knowledgeable about issues outside our awareness</a:t>
            </a:r>
          </a:p>
          <a:p>
            <a:pPr>
              <a:lnSpc>
                <a:spcPct val="90000"/>
              </a:lnSpc>
              <a:buClr>
                <a:schemeClr val="tx1"/>
              </a:buClr>
              <a:buFont typeface="Wingdings" pitchFamily="2" charset="2"/>
              <a:buChar char="Ø"/>
            </a:pPr>
            <a:r>
              <a:rPr lang="en-US">
                <a:solidFill>
                  <a:srgbClr val="000000"/>
                </a:solidFill>
                <a:effectLst>
                  <a:outerShdw blurRad="38100" dist="38100" dir="2700000" algn="tl">
                    <a:srgbClr val="FFFFFF"/>
                  </a:outerShdw>
                </a:effectLst>
              </a:rPr>
              <a:t>Getting feedback and another point of view can improve effectiveness</a:t>
            </a:r>
          </a:p>
        </p:txBody>
      </p:sp>
    </p:spTree>
  </p:cSld>
  <p:clrMapOvr>
    <a:masterClrMapping/>
  </p:clrMapOvr>
  <p:transition spd="slow">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5394" name="Rectangle 2"/>
          <p:cNvSpPr>
            <a:spLocks noGrp="1" noChangeArrowheads="1"/>
          </p:cNvSpPr>
          <p:nvPr>
            <p:ph type="title" idx="4294967295"/>
          </p:nvPr>
        </p:nvSpPr>
        <p:spPr>
          <a:xfrm>
            <a:off x="250825" y="533400"/>
            <a:ext cx="8816975" cy="1143000"/>
          </a:xfrm>
        </p:spPr>
        <p:txBody>
          <a:bodyPr anchorCtr="0"/>
          <a:lstStyle/>
          <a:p>
            <a:r>
              <a:rPr lang="en-US"/>
              <a:t>It’s a Professional Thing to Do</a:t>
            </a:r>
          </a:p>
        </p:txBody>
      </p:sp>
      <p:sp>
        <p:nvSpPr>
          <p:cNvPr id="315395" name="Rectangle 3"/>
          <p:cNvSpPr>
            <a:spLocks noGrp="1" noChangeArrowheads="1"/>
          </p:cNvSpPr>
          <p:nvPr>
            <p:ph type="body" idx="4294967295"/>
          </p:nvPr>
        </p:nvSpPr>
        <p:spPr>
          <a:xfrm>
            <a:off x="900113" y="1628775"/>
            <a:ext cx="7772400" cy="4537075"/>
          </a:xfrm>
        </p:spPr>
        <p:txBody>
          <a:bodyPr/>
          <a:lstStyle/>
          <a:p>
            <a:pPr>
              <a:lnSpc>
                <a:spcPct val="90000"/>
              </a:lnSpc>
            </a:pPr>
            <a:r>
              <a:rPr lang="en-US"/>
              <a:t>All mental health workers will be affected by the work they do</a:t>
            </a:r>
          </a:p>
          <a:p>
            <a:pPr>
              <a:lnSpc>
                <a:spcPct val="90000"/>
              </a:lnSpc>
            </a:pPr>
            <a:r>
              <a:rPr lang="en-US"/>
              <a:t>It is professional behaviour to acknowledge these feelings and examine them to ensure no harm comes to clients</a:t>
            </a:r>
          </a:p>
          <a:p>
            <a:pPr>
              <a:lnSpc>
                <a:spcPct val="90000"/>
              </a:lnSpc>
            </a:pPr>
            <a:r>
              <a:rPr lang="en-US"/>
              <a:t>Not to do so can result in unprofessional behaviour and potential professional misconduct and error</a:t>
            </a:r>
          </a:p>
        </p:txBody>
      </p:sp>
    </p:spTree>
  </p:cSld>
  <p:clrMapOvr>
    <a:masterClrMapping/>
  </p:clrMapOvr>
  <p:transition spd="slow">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5394"/>
                                        </p:tgtEl>
                                        <p:attrNameLst>
                                          <p:attrName>style.visibility</p:attrName>
                                        </p:attrNameLst>
                                      </p:cBhvr>
                                      <p:to>
                                        <p:strVal val="visible"/>
                                      </p:to>
                                    </p:set>
                                    <p:animEffect transition="in" filter="fade">
                                      <p:cBhvr>
                                        <p:cTn id="7" dur="2000"/>
                                        <p:tgtEl>
                                          <p:spTgt spid="31539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5395">
                                            <p:txEl>
                                              <p:pRg st="0" end="0"/>
                                            </p:txEl>
                                          </p:spTgt>
                                        </p:tgtEl>
                                        <p:attrNameLst>
                                          <p:attrName>style.visibility</p:attrName>
                                        </p:attrNameLst>
                                      </p:cBhvr>
                                      <p:to>
                                        <p:strVal val="visible"/>
                                      </p:to>
                                    </p:set>
                                    <p:animEffect transition="in" filter="fade">
                                      <p:cBhvr>
                                        <p:cTn id="12" dur="2000"/>
                                        <p:tgtEl>
                                          <p:spTgt spid="3153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5395">
                                            <p:txEl>
                                              <p:pRg st="1" end="1"/>
                                            </p:txEl>
                                          </p:spTgt>
                                        </p:tgtEl>
                                        <p:attrNameLst>
                                          <p:attrName>style.visibility</p:attrName>
                                        </p:attrNameLst>
                                      </p:cBhvr>
                                      <p:to>
                                        <p:strVal val="visible"/>
                                      </p:to>
                                    </p:set>
                                    <p:animEffect transition="in" filter="fade">
                                      <p:cBhvr>
                                        <p:cTn id="17" dur="2000"/>
                                        <p:tgtEl>
                                          <p:spTgt spid="3153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5395">
                                            <p:txEl>
                                              <p:pRg st="2" end="2"/>
                                            </p:txEl>
                                          </p:spTgt>
                                        </p:tgtEl>
                                        <p:attrNameLst>
                                          <p:attrName>style.visibility</p:attrName>
                                        </p:attrNameLst>
                                      </p:cBhvr>
                                      <p:to>
                                        <p:strVal val="visible"/>
                                      </p:to>
                                    </p:set>
                                    <p:animEffect transition="in" filter="fade">
                                      <p:cBhvr>
                                        <p:cTn id="22" dur="2000"/>
                                        <p:tgtEl>
                                          <p:spTgt spid="3153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4" grpId="0"/>
      <p:bldP spid="31539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s>
          </a:gsLst>
          <a:path path="rect">
            <a:fillToRect r="100000" b="100000"/>
          </a:path>
        </a:gradFill>
        <a:effectLst/>
      </p:bgPr>
    </p:bg>
    <p:spTree>
      <p:nvGrpSpPr>
        <p:cNvPr id="1" name=""/>
        <p:cNvGrpSpPr/>
        <p:nvPr/>
      </p:nvGrpSpPr>
      <p:grpSpPr>
        <a:xfrm>
          <a:off x="0" y="0"/>
          <a:ext cx="0" cy="0"/>
          <a:chOff x="0" y="0"/>
          <a:chExt cx="0" cy="0"/>
        </a:xfrm>
      </p:grpSpPr>
      <p:sp>
        <p:nvSpPr>
          <p:cNvPr id="138242" name="Text Box 2"/>
          <p:cNvSpPr txBox="1">
            <a:spLocks noChangeArrowheads="1"/>
          </p:cNvSpPr>
          <p:nvPr/>
        </p:nvSpPr>
        <p:spPr bwMode="auto">
          <a:xfrm>
            <a:off x="539750" y="333375"/>
            <a:ext cx="8229600" cy="646113"/>
          </a:xfrm>
          <a:prstGeom prst="rect">
            <a:avLst/>
          </a:prstGeom>
          <a:noFill/>
          <a:ln w="12700" cap="sq">
            <a:noFill/>
            <a:miter lim="800000"/>
            <a:headEnd type="none" w="sm" len="sm"/>
            <a:tailEnd type="none" w="sm" len="sm"/>
          </a:ln>
        </p:spPr>
        <p:txBody>
          <a:bodyPr>
            <a:spAutoFit/>
          </a:bodyPr>
          <a:lstStyle/>
          <a:p>
            <a:pPr algn="ctr">
              <a:spcBef>
                <a:spcPct val="50000"/>
              </a:spcBef>
            </a:pPr>
            <a:r>
              <a:rPr lang="en-US" sz="3600" b="1">
                <a:solidFill>
                  <a:srgbClr val="99FF33"/>
                </a:solidFill>
                <a:latin typeface="Comic Sans MS" pitchFamily="66" charset="0"/>
              </a:rPr>
              <a:t>Kadushin’s Definition of Supervision</a:t>
            </a:r>
          </a:p>
        </p:txBody>
      </p:sp>
      <p:sp>
        <p:nvSpPr>
          <p:cNvPr id="138243" name="Text Box 3"/>
          <p:cNvSpPr txBox="1">
            <a:spLocks noChangeArrowheads="1"/>
          </p:cNvSpPr>
          <p:nvPr/>
        </p:nvSpPr>
        <p:spPr bwMode="auto">
          <a:xfrm>
            <a:off x="684213" y="1341438"/>
            <a:ext cx="8026400" cy="5078412"/>
          </a:xfrm>
          <a:prstGeom prst="rect">
            <a:avLst/>
          </a:prstGeom>
          <a:noFill/>
          <a:ln w="12700" cap="sq">
            <a:noFill/>
            <a:miter lim="800000"/>
            <a:headEnd type="none" w="sm" len="sm"/>
            <a:tailEnd type="none" w="sm" len="sm"/>
          </a:ln>
        </p:spPr>
        <p:txBody>
          <a:bodyPr>
            <a:spAutoFit/>
          </a:bodyPr>
          <a:lstStyle/>
          <a:p>
            <a:pPr>
              <a:spcBef>
                <a:spcPct val="50000"/>
              </a:spcBef>
            </a:pPr>
            <a:r>
              <a:rPr lang="en-US" b="1">
                <a:latin typeface="Lucida Sans Unicode" pitchFamily="34" charset="0"/>
              </a:rPr>
              <a:t>A supervisor is an agency administrative staff member to whom authority is delegated to </a:t>
            </a:r>
            <a:r>
              <a:rPr lang="en-US" b="1">
                <a:solidFill>
                  <a:srgbClr val="FF66FF"/>
                </a:solidFill>
                <a:latin typeface="Lucida Sans Unicode" pitchFamily="34" charset="0"/>
              </a:rPr>
              <a:t>direct,</a:t>
            </a:r>
            <a:r>
              <a:rPr lang="en-US" b="1">
                <a:latin typeface="Lucida Sans Unicode" pitchFamily="34" charset="0"/>
              </a:rPr>
              <a:t> </a:t>
            </a:r>
            <a:r>
              <a:rPr lang="en-US" b="1">
                <a:solidFill>
                  <a:srgbClr val="CCFF99"/>
                </a:solidFill>
                <a:latin typeface="Lucida Sans Unicode" pitchFamily="34" charset="0"/>
              </a:rPr>
              <a:t>coordinate,</a:t>
            </a:r>
            <a:r>
              <a:rPr lang="en-US" b="1">
                <a:latin typeface="Lucida Sans Unicode" pitchFamily="34" charset="0"/>
              </a:rPr>
              <a:t> </a:t>
            </a:r>
            <a:r>
              <a:rPr lang="en-US" b="1">
                <a:solidFill>
                  <a:srgbClr val="00FFFF"/>
                </a:solidFill>
                <a:latin typeface="Lucida Sans Unicode" pitchFamily="34" charset="0"/>
              </a:rPr>
              <a:t>enhance</a:t>
            </a:r>
            <a:r>
              <a:rPr lang="en-US" b="1">
                <a:latin typeface="Lucida Sans Unicode" pitchFamily="34" charset="0"/>
              </a:rPr>
              <a:t>, and </a:t>
            </a:r>
            <a:r>
              <a:rPr lang="en-US" b="1">
                <a:solidFill>
                  <a:schemeClr val="tx2"/>
                </a:solidFill>
                <a:latin typeface="Lucida Sans Unicode" pitchFamily="34" charset="0"/>
              </a:rPr>
              <a:t>evaluate </a:t>
            </a:r>
            <a:r>
              <a:rPr lang="en-US" b="1">
                <a:latin typeface="Lucida Sans Unicode" pitchFamily="34" charset="0"/>
              </a:rPr>
              <a:t>on-the-job performance of the supervisees for whose work she/he is held </a:t>
            </a:r>
            <a:r>
              <a:rPr lang="en-US" b="1">
                <a:solidFill>
                  <a:srgbClr val="FFCC00"/>
                </a:solidFill>
                <a:latin typeface="Lucida Sans Unicode" pitchFamily="34" charset="0"/>
              </a:rPr>
              <a:t>accountable</a:t>
            </a:r>
            <a:r>
              <a:rPr lang="en-US" b="1">
                <a:latin typeface="Lucida Sans Unicode" pitchFamily="34" charset="0"/>
              </a:rPr>
              <a:t>. In implementing this responsibility the supervisor performs administrative, educational, and supportive functions in </a:t>
            </a:r>
            <a:r>
              <a:rPr lang="en-US" b="1">
                <a:solidFill>
                  <a:srgbClr val="FFCC00"/>
                </a:solidFill>
                <a:latin typeface="Lucida Sans Unicode" pitchFamily="34" charset="0"/>
              </a:rPr>
              <a:t>interaction</a:t>
            </a:r>
            <a:r>
              <a:rPr lang="en-US" b="1">
                <a:latin typeface="Lucida Sans Unicode" pitchFamily="34" charset="0"/>
              </a:rPr>
              <a:t> with the supervisee in the </a:t>
            </a:r>
            <a:r>
              <a:rPr lang="en-US" b="1">
                <a:solidFill>
                  <a:srgbClr val="FFCC00"/>
                </a:solidFill>
                <a:latin typeface="Lucida Sans Unicode" pitchFamily="34" charset="0"/>
              </a:rPr>
              <a:t>context </a:t>
            </a:r>
            <a:r>
              <a:rPr lang="en-US" b="1">
                <a:latin typeface="Lucida Sans Unicode" pitchFamily="34" charset="0"/>
              </a:rPr>
              <a:t>of a positive </a:t>
            </a:r>
            <a:r>
              <a:rPr lang="en-US" b="1">
                <a:solidFill>
                  <a:srgbClr val="FFCC00"/>
                </a:solidFill>
                <a:latin typeface="Lucida Sans Unicode" pitchFamily="34" charset="0"/>
              </a:rPr>
              <a:t>relationship.</a:t>
            </a:r>
            <a:r>
              <a:rPr lang="en-US" b="1">
                <a:latin typeface="Lucida Sans Unicode" pitchFamily="34" charset="0"/>
              </a:rPr>
              <a:t> </a:t>
            </a:r>
          </a:p>
          <a:p>
            <a:pPr>
              <a:spcBef>
                <a:spcPct val="50000"/>
              </a:spcBef>
            </a:pPr>
            <a:r>
              <a:rPr lang="en-US" b="1">
                <a:latin typeface="Lucida Sans Unicode" pitchFamily="34" charset="0"/>
              </a:rPr>
              <a:t>The supervisor’s </a:t>
            </a:r>
            <a:r>
              <a:rPr lang="en-US" b="1">
                <a:solidFill>
                  <a:srgbClr val="CCFF99"/>
                </a:solidFill>
                <a:latin typeface="Lucida Sans Unicode" pitchFamily="34" charset="0"/>
              </a:rPr>
              <a:t>ultimate objective</a:t>
            </a:r>
            <a:r>
              <a:rPr lang="en-US" b="1">
                <a:latin typeface="Lucida Sans Unicode" pitchFamily="34" charset="0"/>
              </a:rPr>
              <a:t> is to deliver to agency clients the </a:t>
            </a:r>
            <a:r>
              <a:rPr lang="en-US" b="1">
                <a:solidFill>
                  <a:schemeClr val="tx2"/>
                </a:solidFill>
                <a:latin typeface="Lucida Sans Unicode" pitchFamily="34" charset="0"/>
              </a:rPr>
              <a:t>best possible service</a:t>
            </a:r>
            <a:r>
              <a:rPr lang="en-US" b="1">
                <a:latin typeface="Lucida Sans Unicode" pitchFamily="34" charset="0"/>
              </a:rPr>
              <a:t>, both quantitative and qualitative, in accordance with agency policies and procedures.</a:t>
            </a:r>
          </a:p>
        </p:txBody>
      </p:sp>
      <p:sp>
        <p:nvSpPr>
          <p:cNvPr id="138244" name="Text Box 4"/>
          <p:cNvSpPr txBox="1">
            <a:spLocks noChangeArrowheads="1"/>
          </p:cNvSpPr>
          <p:nvPr/>
        </p:nvSpPr>
        <p:spPr bwMode="auto">
          <a:xfrm>
            <a:off x="4284663" y="6453188"/>
            <a:ext cx="4673600" cy="276225"/>
          </a:xfrm>
          <a:prstGeom prst="rect">
            <a:avLst/>
          </a:prstGeom>
          <a:noFill/>
          <a:ln w="12700" cap="sq">
            <a:noFill/>
            <a:miter lim="800000"/>
            <a:headEnd type="none" w="sm" len="sm"/>
            <a:tailEnd type="none" w="sm" len="sm"/>
          </a:ln>
        </p:spPr>
        <p:txBody>
          <a:bodyPr>
            <a:spAutoFit/>
          </a:bodyPr>
          <a:lstStyle/>
          <a:p>
            <a:pPr algn="r">
              <a:spcBef>
                <a:spcPct val="50000"/>
              </a:spcBef>
            </a:pPr>
            <a:r>
              <a:rPr lang="en-US" sz="1200"/>
              <a:t>© Crisci &amp; Mayer, 2003</a:t>
            </a:r>
          </a:p>
        </p:txBody>
      </p:sp>
    </p:spTree>
  </p:cSld>
  <p:clrMapOvr>
    <a:overrideClrMapping bg1="dk2" tx1="lt1" bg2="dk1" tx2="lt2" accent1="accent1" accent2="accent2" accent3="accent3" accent4="accent4" accent5="accent5" accent6="accent6" hlink="hlink" folHlink="folHlink"/>
  </p:clrMapOvr>
  <p:transition spd="slow">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a:xfrm>
            <a:off x="468313" y="836613"/>
            <a:ext cx="8229600" cy="5240337"/>
          </a:xfrm>
        </p:spPr>
        <p:txBody>
          <a:bodyPr/>
          <a:lstStyle/>
          <a:p>
            <a:r>
              <a:rPr lang="en-US" sz="3000" b="0">
                <a:latin typeface="Tahoma" pitchFamily="34" charset="0"/>
              </a:rPr>
              <a:t>It is management’s job to manage and ensure implementation of the goals, missions, policies and procedures of an organization. </a:t>
            </a:r>
            <a:br>
              <a:rPr lang="en-US" sz="3000" b="0">
                <a:latin typeface="Tahoma" pitchFamily="34" charset="0"/>
              </a:rPr>
            </a:br>
            <a:r>
              <a:rPr lang="en-US" sz="3000" b="0">
                <a:latin typeface="Tahoma" pitchFamily="34" charset="0"/>
              </a:rPr>
              <a:t/>
            </a:r>
            <a:br>
              <a:rPr lang="en-US" sz="3000" b="0">
                <a:latin typeface="Tahoma" pitchFamily="34" charset="0"/>
              </a:rPr>
            </a:br>
            <a:r>
              <a:rPr lang="en-US" sz="3000" b="0">
                <a:latin typeface="Tahoma" pitchFamily="34" charset="0"/>
              </a:rPr>
              <a:t>Staff are accountable to their managers, the managers to the executive director and the executive director to the Board. </a:t>
            </a:r>
            <a:br>
              <a:rPr lang="en-US" sz="3000" b="0">
                <a:latin typeface="Tahoma" pitchFamily="34" charset="0"/>
              </a:rPr>
            </a:br>
            <a:r>
              <a:rPr lang="en-US" sz="3000" b="0">
                <a:latin typeface="Tahoma" pitchFamily="34" charset="0"/>
              </a:rPr>
              <a:t/>
            </a:r>
            <a:br>
              <a:rPr lang="en-US" sz="3000" b="0">
                <a:latin typeface="Tahoma" pitchFamily="34" charset="0"/>
              </a:rPr>
            </a:br>
            <a:r>
              <a:rPr lang="en-US" sz="3000" b="0">
                <a:latin typeface="Tahoma" pitchFamily="34" charset="0"/>
              </a:rPr>
              <a:t>The board is accountable to the funders and the wider community</a:t>
            </a:r>
          </a:p>
        </p:txBody>
      </p:sp>
    </p:spTree>
  </p:cSld>
  <p:clrMapOvr>
    <a:masterClrMapping/>
  </p:clrMapOvr>
  <p:transition spd="slow">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2337" name="Oval 13"/>
          <p:cNvSpPr>
            <a:spLocks noChangeArrowheads="1"/>
          </p:cNvSpPr>
          <p:nvPr/>
        </p:nvSpPr>
        <p:spPr bwMode="auto">
          <a:xfrm>
            <a:off x="684213" y="260350"/>
            <a:ext cx="7823200" cy="5149850"/>
          </a:xfrm>
          <a:prstGeom prst="ellipse">
            <a:avLst/>
          </a:prstGeom>
          <a:solidFill>
            <a:srgbClr val="FF9933"/>
          </a:solidFill>
          <a:ln w="12700" cap="sq">
            <a:solidFill>
              <a:schemeClr val="tx1"/>
            </a:solidFill>
            <a:round/>
            <a:headEnd type="none" w="sm" len="sm"/>
            <a:tailEnd type="none" w="sm" len="sm"/>
          </a:ln>
        </p:spPr>
        <p:txBody>
          <a:bodyPr wrap="none" anchor="ctr"/>
          <a:lstStyle/>
          <a:p>
            <a:endParaRPr lang="en-CA"/>
          </a:p>
        </p:txBody>
      </p:sp>
      <p:sp>
        <p:nvSpPr>
          <p:cNvPr id="142338" name="Oval 15"/>
          <p:cNvSpPr>
            <a:spLocks noChangeArrowheads="1"/>
          </p:cNvSpPr>
          <p:nvPr/>
        </p:nvSpPr>
        <p:spPr bwMode="auto">
          <a:xfrm>
            <a:off x="1497013" y="806450"/>
            <a:ext cx="6192837" cy="4146550"/>
          </a:xfrm>
          <a:prstGeom prst="ellipse">
            <a:avLst/>
          </a:prstGeom>
          <a:solidFill>
            <a:srgbClr val="99FF66"/>
          </a:solidFill>
          <a:ln w="12700" cap="sq">
            <a:solidFill>
              <a:schemeClr val="tx1"/>
            </a:solidFill>
            <a:round/>
            <a:headEnd type="none" w="sm" len="sm"/>
            <a:tailEnd type="none" w="sm" len="sm"/>
          </a:ln>
        </p:spPr>
        <p:txBody>
          <a:bodyPr wrap="none" anchor="ctr"/>
          <a:lstStyle/>
          <a:p>
            <a:endParaRPr lang="en-CA"/>
          </a:p>
        </p:txBody>
      </p:sp>
      <p:sp>
        <p:nvSpPr>
          <p:cNvPr id="142339" name="Oval 17"/>
          <p:cNvSpPr>
            <a:spLocks noChangeArrowheads="1"/>
          </p:cNvSpPr>
          <p:nvPr/>
        </p:nvSpPr>
        <p:spPr bwMode="auto">
          <a:xfrm>
            <a:off x="2106613" y="1333500"/>
            <a:ext cx="4978400" cy="3276600"/>
          </a:xfrm>
          <a:prstGeom prst="ellipse">
            <a:avLst/>
          </a:prstGeom>
          <a:solidFill>
            <a:srgbClr val="3399FF"/>
          </a:solidFill>
          <a:ln w="12700" cap="sq">
            <a:solidFill>
              <a:schemeClr val="tx1"/>
            </a:solidFill>
            <a:round/>
            <a:headEnd type="none" w="sm" len="sm"/>
            <a:tailEnd type="none" w="sm" len="sm"/>
          </a:ln>
        </p:spPr>
        <p:txBody>
          <a:bodyPr wrap="none" anchor="ctr"/>
          <a:lstStyle/>
          <a:p>
            <a:endParaRPr lang="en-CA"/>
          </a:p>
        </p:txBody>
      </p:sp>
      <p:sp>
        <p:nvSpPr>
          <p:cNvPr id="142340" name="Oval 18"/>
          <p:cNvSpPr>
            <a:spLocks noChangeArrowheads="1"/>
          </p:cNvSpPr>
          <p:nvPr/>
        </p:nvSpPr>
        <p:spPr bwMode="auto">
          <a:xfrm>
            <a:off x="2817813" y="1792288"/>
            <a:ext cx="3759200" cy="2474912"/>
          </a:xfrm>
          <a:prstGeom prst="ellipse">
            <a:avLst/>
          </a:prstGeom>
          <a:solidFill>
            <a:schemeClr val="tx2"/>
          </a:solidFill>
          <a:ln w="12700" cap="sq">
            <a:solidFill>
              <a:schemeClr val="tx1"/>
            </a:solidFill>
            <a:round/>
            <a:headEnd type="none" w="sm" len="sm"/>
            <a:tailEnd type="none" w="sm" len="sm"/>
          </a:ln>
        </p:spPr>
        <p:txBody>
          <a:bodyPr wrap="none" anchor="ctr"/>
          <a:lstStyle/>
          <a:p>
            <a:endParaRPr lang="en-CA"/>
          </a:p>
        </p:txBody>
      </p:sp>
      <p:sp>
        <p:nvSpPr>
          <p:cNvPr id="142341" name="Oval 19"/>
          <p:cNvSpPr>
            <a:spLocks noChangeArrowheads="1"/>
          </p:cNvSpPr>
          <p:nvPr/>
        </p:nvSpPr>
        <p:spPr bwMode="auto">
          <a:xfrm>
            <a:off x="3325813" y="2176463"/>
            <a:ext cx="2743200" cy="1804987"/>
          </a:xfrm>
          <a:prstGeom prst="ellipse">
            <a:avLst/>
          </a:prstGeom>
          <a:solidFill>
            <a:schemeClr val="accent2"/>
          </a:solidFill>
          <a:ln w="12700" cap="sq">
            <a:solidFill>
              <a:schemeClr val="tx1"/>
            </a:solidFill>
            <a:round/>
            <a:headEnd type="none" w="sm" len="sm"/>
            <a:tailEnd type="none" w="sm" len="sm"/>
          </a:ln>
        </p:spPr>
        <p:txBody>
          <a:bodyPr wrap="none" anchor="ctr"/>
          <a:lstStyle/>
          <a:p>
            <a:pPr algn="ctr"/>
            <a:endParaRPr lang="en-CA">
              <a:solidFill>
                <a:srgbClr val="FF33CC"/>
              </a:solidFill>
            </a:endParaRPr>
          </a:p>
        </p:txBody>
      </p:sp>
      <p:sp>
        <p:nvSpPr>
          <p:cNvPr id="142342" name="Oval 21"/>
          <p:cNvSpPr>
            <a:spLocks noChangeArrowheads="1"/>
          </p:cNvSpPr>
          <p:nvPr/>
        </p:nvSpPr>
        <p:spPr bwMode="auto">
          <a:xfrm>
            <a:off x="3833813" y="2559050"/>
            <a:ext cx="1727200" cy="1136650"/>
          </a:xfrm>
          <a:prstGeom prst="ellipse">
            <a:avLst/>
          </a:prstGeom>
          <a:solidFill>
            <a:schemeClr val="accent1"/>
          </a:solidFill>
          <a:ln w="12700" cap="sq">
            <a:solidFill>
              <a:schemeClr val="tx1"/>
            </a:solidFill>
            <a:round/>
            <a:headEnd type="none" w="sm" len="sm"/>
            <a:tailEnd type="none" w="sm" len="sm"/>
          </a:ln>
        </p:spPr>
        <p:txBody>
          <a:bodyPr wrap="none" anchor="ctr"/>
          <a:lstStyle/>
          <a:p>
            <a:endParaRPr lang="en-CA"/>
          </a:p>
        </p:txBody>
      </p:sp>
      <p:sp>
        <p:nvSpPr>
          <p:cNvPr id="142343" name="Text Box 22"/>
          <p:cNvSpPr txBox="1">
            <a:spLocks noChangeArrowheads="1"/>
          </p:cNvSpPr>
          <p:nvPr/>
        </p:nvSpPr>
        <p:spPr bwMode="auto">
          <a:xfrm>
            <a:off x="2916238" y="333375"/>
            <a:ext cx="3352800" cy="457200"/>
          </a:xfrm>
          <a:prstGeom prst="rect">
            <a:avLst/>
          </a:prstGeom>
          <a:noFill/>
          <a:ln w="12700" cap="sq">
            <a:noFill/>
            <a:miter lim="800000"/>
            <a:headEnd type="none" w="sm" len="sm"/>
            <a:tailEnd type="none" w="sm" len="sm"/>
          </a:ln>
        </p:spPr>
        <p:txBody>
          <a:bodyPr>
            <a:spAutoFit/>
          </a:bodyPr>
          <a:lstStyle/>
          <a:p>
            <a:pPr algn="ctr">
              <a:spcBef>
                <a:spcPct val="50000"/>
              </a:spcBef>
            </a:pPr>
            <a:r>
              <a:rPr lang="en-US" b="1">
                <a:solidFill>
                  <a:schemeClr val="bg2"/>
                </a:solidFill>
              </a:rPr>
              <a:t>Community</a:t>
            </a:r>
          </a:p>
        </p:txBody>
      </p:sp>
      <p:sp>
        <p:nvSpPr>
          <p:cNvPr id="142344" name="Text Box 23"/>
          <p:cNvSpPr txBox="1">
            <a:spLocks noChangeArrowheads="1"/>
          </p:cNvSpPr>
          <p:nvPr/>
        </p:nvSpPr>
        <p:spPr bwMode="auto">
          <a:xfrm>
            <a:off x="2916238" y="836613"/>
            <a:ext cx="3352800" cy="461962"/>
          </a:xfrm>
          <a:prstGeom prst="rect">
            <a:avLst/>
          </a:prstGeom>
          <a:noFill/>
          <a:ln w="12700" cap="sq">
            <a:noFill/>
            <a:miter lim="800000"/>
            <a:headEnd type="none" w="sm" len="sm"/>
            <a:tailEnd type="none" w="sm" len="sm"/>
          </a:ln>
        </p:spPr>
        <p:txBody>
          <a:bodyPr>
            <a:spAutoFit/>
          </a:bodyPr>
          <a:lstStyle/>
          <a:p>
            <a:pPr algn="ctr">
              <a:spcBef>
                <a:spcPct val="50000"/>
              </a:spcBef>
            </a:pPr>
            <a:r>
              <a:rPr lang="en-US" b="1">
                <a:solidFill>
                  <a:schemeClr val="bg2"/>
                </a:solidFill>
              </a:rPr>
              <a:t>Board</a:t>
            </a:r>
          </a:p>
        </p:txBody>
      </p:sp>
      <p:sp>
        <p:nvSpPr>
          <p:cNvPr id="142345" name="Text Box 24"/>
          <p:cNvSpPr txBox="1">
            <a:spLocks noChangeArrowheads="1"/>
          </p:cNvSpPr>
          <p:nvPr/>
        </p:nvSpPr>
        <p:spPr bwMode="auto">
          <a:xfrm>
            <a:off x="2916238" y="1341438"/>
            <a:ext cx="3352800" cy="461962"/>
          </a:xfrm>
          <a:prstGeom prst="rect">
            <a:avLst/>
          </a:prstGeom>
          <a:noFill/>
          <a:ln w="12700" cap="sq">
            <a:noFill/>
            <a:miter lim="800000"/>
            <a:headEnd type="none" w="sm" len="sm"/>
            <a:tailEnd type="none" w="sm" len="sm"/>
          </a:ln>
        </p:spPr>
        <p:txBody>
          <a:bodyPr>
            <a:spAutoFit/>
          </a:bodyPr>
          <a:lstStyle/>
          <a:p>
            <a:pPr algn="ctr">
              <a:spcBef>
                <a:spcPct val="50000"/>
              </a:spcBef>
            </a:pPr>
            <a:r>
              <a:rPr lang="en-US" b="1">
                <a:solidFill>
                  <a:schemeClr val="bg2"/>
                </a:solidFill>
              </a:rPr>
              <a:t>E.D.</a:t>
            </a:r>
          </a:p>
        </p:txBody>
      </p:sp>
      <p:sp>
        <p:nvSpPr>
          <p:cNvPr id="142346" name="WordArt 27"/>
          <p:cNvSpPr>
            <a:spLocks noChangeArrowheads="1" noChangeShapeType="1" noTextEdit="1"/>
          </p:cNvSpPr>
          <p:nvPr/>
        </p:nvSpPr>
        <p:spPr bwMode="auto">
          <a:xfrm>
            <a:off x="3563938" y="1989138"/>
            <a:ext cx="2276475" cy="685800"/>
          </a:xfrm>
          <a:prstGeom prst="rect">
            <a:avLst/>
          </a:prstGeom>
        </p:spPr>
        <p:txBody>
          <a:bodyPr spcFirstLastPara="1" wrap="none" fromWordArt="1">
            <a:prstTxWarp prst="textArchUp">
              <a:avLst>
                <a:gd name="adj" fmla="val 10800004"/>
              </a:avLst>
            </a:prstTxWarp>
          </a:bodyPr>
          <a:lstStyle/>
          <a:p>
            <a:pPr algn="ctr"/>
            <a:r>
              <a:rPr lang="en-US" kern="10">
                <a:ln w="9525" cap="sq">
                  <a:solidFill>
                    <a:srgbClr val="000000"/>
                  </a:solidFill>
                  <a:round/>
                  <a:headEnd type="none" w="sm" len="sm"/>
                  <a:tailEnd type="none" w="sm" len="sm"/>
                </a:ln>
                <a:solidFill>
                  <a:srgbClr val="000000"/>
                </a:solidFill>
                <a:latin typeface="Times New Roman"/>
                <a:cs typeface="Times New Roman"/>
              </a:rPr>
              <a:t>Management Team</a:t>
            </a:r>
          </a:p>
        </p:txBody>
      </p:sp>
      <p:sp>
        <p:nvSpPr>
          <p:cNvPr id="142347" name="WordArt 28"/>
          <p:cNvSpPr>
            <a:spLocks noChangeArrowheads="1" noChangeShapeType="1" noTextEdit="1"/>
          </p:cNvSpPr>
          <p:nvPr/>
        </p:nvSpPr>
        <p:spPr bwMode="auto">
          <a:xfrm>
            <a:off x="3924300" y="2349500"/>
            <a:ext cx="1584325" cy="685800"/>
          </a:xfrm>
          <a:prstGeom prst="rect">
            <a:avLst/>
          </a:prstGeom>
        </p:spPr>
        <p:txBody>
          <a:bodyPr spcFirstLastPara="1" wrap="none" fromWordArt="1">
            <a:prstTxWarp prst="textArchUp">
              <a:avLst>
                <a:gd name="adj" fmla="val 10800004"/>
              </a:avLst>
            </a:prstTxWarp>
          </a:bodyPr>
          <a:lstStyle/>
          <a:p>
            <a:pPr algn="ctr"/>
            <a:r>
              <a:rPr lang="en-US" kern="10">
                <a:ln w="9525" cap="sq">
                  <a:solidFill>
                    <a:srgbClr val="000000"/>
                  </a:solidFill>
                  <a:round/>
                  <a:headEnd type="none" w="sm" len="sm"/>
                  <a:tailEnd type="none" w="sm" len="sm"/>
                </a:ln>
                <a:solidFill>
                  <a:srgbClr val="000000"/>
                </a:solidFill>
                <a:latin typeface="Times New Roman"/>
                <a:cs typeface="Times New Roman"/>
              </a:rPr>
              <a:t>Supervisor</a:t>
            </a:r>
          </a:p>
        </p:txBody>
      </p:sp>
      <p:sp>
        <p:nvSpPr>
          <p:cNvPr id="142348" name="Text Box 29"/>
          <p:cNvSpPr txBox="1">
            <a:spLocks noChangeArrowheads="1"/>
          </p:cNvSpPr>
          <p:nvPr/>
        </p:nvSpPr>
        <p:spPr bwMode="auto">
          <a:xfrm>
            <a:off x="3995738" y="2924175"/>
            <a:ext cx="3168650" cy="461963"/>
          </a:xfrm>
          <a:prstGeom prst="rect">
            <a:avLst/>
          </a:prstGeom>
          <a:noFill/>
          <a:ln w="12700" cap="sq">
            <a:noFill/>
            <a:miter lim="800000"/>
            <a:headEnd type="none" w="sm" len="sm"/>
            <a:tailEnd type="none" w="sm" len="sm"/>
          </a:ln>
        </p:spPr>
        <p:txBody>
          <a:bodyPr>
            <a:spAutoFit/>
          </a:bodyPr>
          <a:lstStyle/>
          <a:p>
            <a:pPr>
              <a:spcBef>
                <a:spcPct val="50000"/>
              </a:spcBef>
            </a:pPr>
            <a:r>
              <a:rPr lang="en-US" b="1">
                <a:solidFill>
                  <a:schemeClr val="bg2"/>
                </a:solidFill>
              </a:rPr>
              <a:t>CL       W</a:t>
            </a:r>
          </a:p>
        </p:txBody>
      </p:sp>
      <p:sp>
        <p:nvSpPr>
          <p:cNvPr id="142349" name="Rectangle 34"/>
          <p:cNvSpPr>
            <a:spLocks noChangeArrowheads="1"/>
          </p:cNvSpPr>
          <p:nvPr/>
        </p:nvSpPr>
        <p:spPr bwMode="auto">
          <a:xfrm>
            <a:off x="785813" y="5540375"/>
            <a:ext cx="7620000" cy="1069975"/>
          </a:xfrm>
          <a:prstGeom prst="rect">
            <a:avLst/>
          </a:prstGeom>
          <a:solidFill>
            <a:srgbClr val="99FF66"/>
          </a:solidFill>
          <a:ln w="12700" cap="sq">
            <a:solidFill>
              <a:srgbClr val="FF33CC"/>
            </a:solidFill>
            <a:miter lim="800000"/>
            <a:headEnd type="none" w="sm" len="sm"/>
            <a:tailEnd type="none" w="sm" len="sm"/>
          </a:ln>
        </p:spPr>
        <p:txBody>
          <a:bodyPr wrap="none" anchor="ctr"/>
          <a:lstStyle/>
          <a:p>
            <a:endParaRPr lang="en-CA"/>
          </a:p>
        </p:txBody>
      </p:sp>
      <p:sp>
        <p:nvSpPr>
          <p:cNvPr id="142350" name="Text Box 33"/>
          <p:cNvSpPr txBox="1">
            <a:spLocks noChangeArrowheads="1"/>
          </p:cNvSpPr>
          <p:nvPr/>
        </p:nvSpPr>
        <p:spPr bwMode="auto">
          <a:xfrm>
            <a:off x="989013" y="5835650"/>
            <a:ext cx="7213600" cy="523875"/>
          </a:xfrm>
          <a:prstGeom prst="rect">
            <a:avLst/>
          </a:prstGeom>
          <a:noFill/>
          <a:ln w="12700" cap="sq">
            <a:noFill/>
            <a:miter lim="800000"/>
            <a:headEnd type="none" w="sm" len="sm"/>
            <a:tailEnd type="none" w="sm" len="sm"/>
          </a:ln>
        </p:spPr>
        <p:txBody>
          <a:bodyPr>
            <a:spAutoFit/>
          </a:bodyPr>
          <a:lstStyle/>
          <a:p>
            <a:pPr algn="ctr">
              <a:spcBef>
                <a:spcPct val="50000"/>
              </a:spcBef>
            </a:pPr>
            <a:r>
              <a:rPr lang="en-US" sz="2800" b="1">
                <a:solidFill>
                  <a:schemeClr val="bg2"/>
                </a:solidFill>
                <a:latin typeface="Comic Sans MS" pitchFamily="66" charset="0"/>
              </a:rPr>
              <a:t>Human Service Organizations</a:t>
            </a:r>
          </a:p>
        </p:txBody>
      </p:sp>
      <p:sp>
        <p:nvSpPr>
          <p:cNvPr id="142351" name="Line 19"/>
          <p:cNvSpPr>
            <a:spLocks noChangeShapeType="1"/>
          </p:cNvSpPr>
          <p:nvPr/>
        </p:nvSpPr>
        <p:spPr bwMode="auto">
          <a:xfrm>
            <a:off x="4572000" y="3141663"/>
            <a:ext cx="360363" cy="0"/>
          </a:xfrm>
          <a:prstGeom prst="line">
            <a:avLst/>
          </a:prstGeom>
          <a:noFill/>
          <a:ln w="38100" cap="sq">
            <a:solidFill>
              <a:schemeClr val="tx1"/>
            </a:solidFill>
            <a:round/>
            <a:headEnd type="none" w="sm" len="sm"/>
            <a:tailEnd type="triangle" w="sm" len="sm"/>
          </a:ln>
        </p:spPr>
        <p:txBody>
          <a:bodyPr wrap="none"/>
          <a:lstStyle/>
          <a:p>
            <a:endParaRPr lang="en-US"/>
          </a:p>
        </p:txBody>
      </p:sp>
      <p:sp>
        <p:nvSpPr>
          <p:cNvPr id="142352" name="Line 20"/>
          <p:cNvSpPr>
            <a:spLocks noChangeShapeType="1"/>
          </p:cNvSpPr>
          <p:nvPr/>
        </p:nvSpPr>
        <p:spPr bwMode="auto">
          <a:xfrm flipH="1">
            <a:off x="4572000" y="3213100"/>
            <a:ext cx="360363" cy="0"/>
          </a:xfrm>
          <a:prstGeom prst="line">
            <a:avLst/>
          </a:prstGeom>
          <a:noFill/>
          <a:ln w="38100" cap="sq">
            <a:solidFill>
              <a:schemeClr val="tx1"/>
            </a:solidFill>
            <a:round/>
            <a:headEnd type="none" w="sm" len="sm"/>
            <a:tailEnd type="triangle" w="sm" len="sm"/>
          </a:ln>
        </p:spPr>
        <p:txBody>
          <a:bodyPr wrap="none"/>
          <a:lstStyle/>
          <a:p>
            <a:endParaRPr lang="en-US"/>
          </a:p>
        </p:txBody>
      </p:sp>
    </p:spTree>
  </p:cSld>
  <p:clrMapOvr>
    <a:masterClrMapping/>
  </p:clrMapOvr>
  <p:transition spd="slow">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2"/>
          <p:cNvSpPr>
            <a:spLocks noGrp="1" noChangeArrowheads="1"/>
          </p:cNvSpPr>
          <p:nvPr>
            <p:ph type="title" idx="4294967295"/>
          </p:nvPr>
        </p:nvSpPr>
        <p:spPr/>
        <p:txBody>
          <a:bodyPr/>
          <a:lstStyle/>
          <a:p>
            <a:r>
              <a:rPr lang="en-US"/>
              <a:t>Focus of this Model</a:t>
            </a:r>
          </a:p>
        </p:txBody>
      </p:sp>
      <p:sp>
        <p:nvSpPr>
          <p:cNvPr id="144386" name="Rectangle 3"/>
          <p:cNvSpPr>
            <a:spLocks noGrp="1" noChangeArrowheads="1"/>
          </p:cNvSpPr>
          <p:nvPr>
            <p:ph type="body" idx="4294967295"/>
          </p:nvPr>
        </p:nvSpPr>
        <p:spPr/>
        <p:txBody>
          <a:bodyPr/>
          <a:lstStyle/>
          <a:p>
            <a:pPr>
              <a:lnSpc>
                <a:spcPct val="90000"/>
              </a:lnSpc>
            </a:pPr>
            <a:r>
              <a:rPr lang="en-US" sz="2800" i="1"/>
              <a:t>Administrative </a:t>
            </a:r>
            <a:r>
              <a:rPr lang="en-US" sz="2800"/>
              <a:t>- the promotion and maintenance of good standards of work, co-ordination of practice with policies of administration, the lines of accountability are clear</a:t>
            </a:r>
            <a:endParaRPr lang="en-US" sz="2800" i="1"/>
          </a:p>
          <a:p>
            <a:pPr>
              <a:lnSpc>
                <a:spcPct val="90000"/>
              </a:lnSpc>
            </a:pPr>
            <a:r>
              <a:rPr lang="en-US" sz="2800" i="1"/>
              <a:t>Educational </a:t>
            </a:r>
            <a:r>
              <a:rPr lang="en-US" sz="2800"/>
              <a:t>- the educational development of each individual worker on the staff in keeping with the organizations mission, policies and procedures</a:t>
            </a:r>
          </a:p>
          <a:p>
            <a:pPr>
              <a:lnSpc>
                <a:spcPct val="90000"/>
              </a:lnSpc>
            </a:pPr>
            <a:r>
              <a:rPr lang="en-US" sz="2800" i="1"/>
              <a:t>Supportive</a:t>
            </a:r>
            <a:r>
              <a:rPr lang="en-US" sz="2800"/>
              <a:t> - the maintenance of a positive working relationship focused on providing the best possible service to the client’s</a:t>
            </a:r>
          </a:p>
        </p:txBody>
      </p:sp>
      <p:pic>
        <p:nvPicPr>
          <p:cNvPr id="144390" name="Picture 6" descr="BD21311_"/>
          <p:cNvPicPr>
            <a:picLocks noChangeAspect="1" noChangeArrowheads="1"/>
          </p:cNvPicPr>
          <p:nvPr/>
        </p:nvPicPr>
        <p:blipFill>
          <a:blip r:embed="rId2"/>
          <a:srcRect/>
          <a:stretch>
            <a:fillRect/>
          </a:stretch>
        </p:blipFill>
        <p:spPr bwMode="auto">
          <a:xfrm>
            <a:off x="0" y="5981700"/>
            <a:ext cx="9144000" cy="876300"/>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idx="4294967295"/>
          </p:nvPr>
        </p:nvSpPr>
        <p:spPr/>
        <p:txBody>
          <a:bodyPr anchorCtr="0"/>
          <a:lstStyle/>
          <a:p>
            <a:r>
              <a:rPr lang="en-US" sz="4000"/>
              <a:t>Limitations of Internal Supervision</a:t>
            </a:r>
          </a:p>
        </p:txBody>
      </p:sp>
      <p:sp>
        <p:nvSpPr>
          <p:cNvPr id="145410" name="Rectangle 3"/>
          <p:cNvSpPr>
            <a:spLocks noGrp="1" noChangeArrowheads="1"/>
          </p:cNvSpPr>
          <p:nvPr>
            <p:ph type="body" idx="4294967295"/>
          </p:nvPr>
        </p:nvSpPr>
        <p:spPr/>
        <p:txBody>
          <a:bodyPr/>
          <a:lstStyle/>
          <a:p>
            <a:r>
              <a:rPr lang="en-US" sz="2800"/>
              <a:t>Client’s needs are paramount – which may limit </a:t>
            </a:r>
          </a:p>
          <a:p>
            <a:r>
              <a:rPr lang="en-US" sz="2800"/>
              <a:t>Organizational accountability issues and the supervisors role in performance appraisal and discipline issues can negatively effect – trust with personal information</a:t>
            </a:r>
          </a:p>
          <a:p>
            <a:r>
              <a:rPr lang="en-US" sz="2800"/>
              <a:t>Need to maintain boundaries – supervisors should not become “therapists” to their staff</a:t>
            </a:r>
          </a:p>
          <a:p>
            <a:r>
              <a:rPr lang="en-US" sz="2800"/>
              <a:t>Potential issues when supervisee’s therapists do supervision</a:t>
            </a:r>
          </a:p>
          <a:p>
            <a:endParaRPr lang="en-US" sz="2800"/>
          </a:p>
        </p:txBody>
      </p:sp>
    </p:spTree>
  </p:cSld>
  <p:clrMapOvr>
    <a:masterClrMapping/>
  </p:clrMapOvr>
  <p:transition spd="slow">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258888" y="620713"/>
            <a:ext cx="7272337" cy="69215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900" b="1" dirty="0">
                <a:solidFill>
                  <a:srgbClr val="66FF33"/>
                </a:solidFill>
                <a:effectLst>
                  <a:outerShdw blurRad="38100" dist="38100" dir="2700000" algn="tl">
                    <a:srgbClr val="000000"/>
                  </a:outerShdw>
                </a:effectLst>
                <a:latin typeface="Comic Sans MS" pitchFamily="66" charset="0"/>
                <a:cs typeface="+mn-cs"/>
              </a:rPr>
              <a:t>Case for Ongoing Supervision</a:t>
            </a:r>
          </a:p>
        </p:txBody>
      </p:sp>
      <p:sp>
        <p:nvSpPr>
          <p:cNvPr id="146434" name="Text Box 3"/>
          <p:cNvSpPr txBox="1">
            <a:spLocks noChangeArrowheads="1"/>
          </p:cNvSpPr>
          <p:nvPr/>
        </p:nvSpPr>
        <p:spPr bwMode="auto">
          <a:xfrm>
            <a:off x="468313" y="1844675"/>
            <a:ext cx="8424862" cy="4554538"/>
          </a:xfrm>
          <a:prstGeom prst="rect">
            <a:avLst/>
          </a:prstGeom>
          <a:noFill/>
          <a:ln w="12700" cap="sq">
            <a:noFill/>
            <a:miter lim="800000"/>
            <a:headEnd type="none" w="sm" len="sm"/>
            <a:tailEnd type="none" w="sm" len="sm"/>
          </a:ln>
        </p:spPr>
        <p:txBody>
          <a:bodyPr>
            <a:spAutoFit/>
          </a:bodyPr>
          <a:lstStyle/>
          <a:p>
            <a:pPr marL="514350" indent="-514350">
              <a:spcBef>
                <a:spcPct val="50000"/>
              </a:spcBef>
              <a:buFont typeface="Wingdings" pitchFamily="2" charset="2"/>
              <a:buChar char="Ø"/>
            </a:pPr>
            <a:r>
              <a:rPr lang="en-US" sz="2900" b="1" dirty="0">
                <a:solidFill>
                  <a:schemeClr val="tx2"/>
                </a:solidFill>
                <a:latin typeface="Lucida Sans Unicode" pitchFamily="34" charset="0"/>
              </a:rPr>
              <a:t>Allows ongoing evaluation and feedback</a:t>
            </a:r>
          </a:p>
          <a:p>
            <a:pPr marL="514350" indent="-514350">
              <a:spcBef>
                <a:spcPct val="50000"/>
              </a:spcBef>
              <a:buFont typeface="Wingdings" pitchFamily="2" charset="2"/>
              <a:buChar char="Ø"/>
            </a:pPr>
            <a:r>
              <a:rPr lang="en-US" sz="2900" b="1" dirty="0">
                <a:solidFill>
                  <a:srgbClr val="CCFF66"/>
                </a:solidFill>
                <a:latin typeface="Lucida Sans Unicode" pitchFamily="34" charset="0"/>
              </a:rPr>
              <a:t>Mechanism for contact and accountability</a:t>
            </a:r>
          </a:p>
          <a:p>
            <a:pPr marL="514350" indent="-514350">
              <a:spcBef>
                <a:spcPct val="50000"/>
              </a:spcBef>
              <a:buFont typeface="Wingdings" pitchFamily="2" charset="2"/>
              <a:buChar char="Ø"/>
            </a:pPr>
            <a:r>
              <a:rPr lang="en-US" sz="2900" b="1" dirty="0">
                <a:solidFill>
                  <a:schemeClr val="tx2"/>
                </a:solidFill>
                <a:latin typeface="Lucida Sans Unicode" pitchFamily="34" charset="0"/>
              </a:rPr>
              <a:t>Tool to contain anxiety and problem-solve</a:t>
            </a:r>
          </a:p>
          <a:p>
            <a:pPr marL="514350" indent="-514350">
              <a:spcBef>
                <a:spcPct val="50000"/>
              </a:spcBef>
              <a:buFont typeface="Wingdings" pitchFamily="2" charset="2"/>
              <a:buChar char="Ø"/>
            </a:pPr>
            <a:r>
              <a:rPr lang="en-US" sz="2900" b="1" dirty="0">
                <a:solidFill>
                  <a:srgbClr val="CCFF66"/>
                </a:solidFill>
                <a:latin typeface="Lucida Sans Unicode" pitchFamily="34" charset="0"/>
              </a:rPr>
              <a:t>Educational opportunity </a:t>
            </a:r>
          </a:p>
          <a:p>
            <a:pPr marL="514350" indent="-514350">
              <a:spcBef>
                <a:spcPct val="50000"/>
              </a:spcBef>
              <a:buFont typeface="Wingdings" pitchFamily="2" charset="2"/>
              <a:buChar char="Ø"/>
            </a:pPr>
            <a:r>
              <a:rPr lang="en-US" sz="2900" b="1" dirty="0">
                <a:solidFill>
                  <a:schemeClr val="tx2"/>
                </a:solidFill>
                <a:latin typeface="Lucida Sans Unicode" pitchFamily="34" charset="0"/>
              </a:rPr>
              <a:t>Promotes fair work evaluation</a:t>
            </a:r>
          </a:p>
          <a:p>
            <a:pPr marL="514350" indent="-514350">
              <a:spcBef>
                <a:spcPct val="50000"/>
              </a:spcBef>
              <a:buFont typeface="Wingdings" pitchFamily="2" charset="2"/>
              <a:buChar char="Ø"/>
            </a:pPr>
            <a:r>
              <a:rPr lang="en-US" sz="2900" b="1" dirty="0">
                <a:solidFill>
                  <a:srgbClr val="CCFF66"/>
                </a:solidFill>
                <a:latin typeface="Lucida Sans Unicode" pitchFamily="34" charset="0"/>
              </a:rPr>
              <a:t>Supports good casework</a:t>
            </a:r>
          </a:p>
          <a:p>
            <a:pPr marL="514350" indent="-514350">
              <a:spcBef>
                <a:spcPct val="50000"/>
              </a:spcBef>
              <a:buFont typeface="Wingdings" pitchFamily="2" charset="2"/>
              <a:buChar char="Ø"/>
            </a:pPr>
            <a:r>
              <a:rPr lang="en-US" sz="2900" b="1" dirty="0">
                <a:solidFill>
                  <a:schemeClr val="tx2"/>
                </a:solidFill>
                <a:latin typeface="Lucida Sans Unicode" pitchFamily="34" charset="0"/>
              </a:rPr>
              <a:t>Vehicle for Support</a:t>
            </a:r>
          </a:p>
        </p:txBody>
      </p:sp>
    </p:spTree>
  </p:cSld>
  <p:clrMapOvr>
    <a:overrideClrMapping bg1="dk2" tx1="lt1" bg2="dk1" tx2="lt2" accent1="accent1" accent2="accent2" accent3="accent3" accent4="accent4" accent5="accent5" accent6="accent6" hlink="hlink" folHlink="folHlink"/>
  </p:clrMapOvr>
  <p:transition spd="slow">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6434"/>
                                        </p:tgtEl>
                                        <p:attrNameLst>
                                          <p:attrName>style.visibility</p:attrName>
                                        </p:attrNameLst>
                                      </p:cBhvr>
                                      <p:to>
                                        <p:strVal val="visible"/>
                                      </p:to>
                                    </p:set>
                                    <p:animEffect transition="in" filter="fade">
                                      <p:cBhvr>
                                        <p:cTn id="7" dur="500"/>
                                        <p:tgtEl>
                                          <p:spTgt spid="146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225550" y="404813"/>
            <a:ext cx="7272338" cy="1292225"/>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900" b="1" dirty="0">
                <a:solidFill>
                  <a:srgbClr val="66FF33"/>
                </a:solidFill>
                <a:effectLst>
                  <a:outerShdw blurRad="38100" dist="38100" dir="2700000" algn="tl">
                    <a:srgbClr val="000000"/>
                  </a:outerShdw>
                </a:effectLst>
                <a:latin typeface="Comic Sans MS" pitchFamily="66" charset="0"/>
                <a:cs typeface="+mn-cs"/>
              </a:rPr>
              <a:t>Case for Two Tiered Model of Supervision</a:t>
            </a:r>
          </a:p>
        </p:txBody>
      </p:sp>
      <p:sp>
        <p:nvSpPr>
          <p:cNvPr id="148482" name="Text Box 3"/>
          <p:cNvSpPr txBox="1">
            <a:spLocks noChangeArrowheads="1"/>
          </p:cNvSpPr>
          <p:nvPr/>
        </p:nvSpPr>
        <p:spPr bwMode="auto">
          <a:xfrm>
            <a:off x="468313" y="1844675"/>
            <a:ext cx="8424862" cy="5000625"/>
          </a:xfrm>
          <a:prstGeom prst="rect">
            <a:avLst/>
          </a:prstGeom>
          <a:noFill/>
          <a:ln w="12700" cap="sq">
            <a:noFill/>
            <a:miter lim="800000"/>
            <a:headEnd type="none" w="sm" len="sm"/>
            <a:tailEnd type="none" w="sm" len="sm"/>
          </a:ln>
        </p:spPr>
        <p:txBody>
          <a:bodyPr>
            <a:spAutoFit/>
          </a:bodyPr>
          <a:lstStyle/>
          <a:p>
            <a:pPr marL="514350" indent="-514350">
              <a:spcBef>
                <a:spcPct val="50000"/>
              </a:spcBef>
              <a:buFont typeface="Wingdings" pitchFamily="2" charset="2"/>
              <a:buChar char="Ø"/>
            </a:pPr>
            <a:r>
              <a:rPr lang="en-US" sz="2200" b="1" dirty="0">
                <a:solidFill>
                  <a:schemeClr val="tx2"/>
                </a:solidFill>
                <a:latin typeface="Lucida Sans Unicode" pitchFamily="34" charset="0"/>
              </a:rPr>
              <a:t>Internal supervision allows for ongoing evaluation of staff and accountability to the organization and its mission</a:t>
            </a:r>
          </a:p>
          <a:p>
            <a:pPr marL="514350" indent="-514350">
              <a:spcBef>
                <a:spcPct val="50000"/>
              </a:spcBef>
              <a:buFont typeface="Wingdings" pitchFamily="2" charset="2"/>
              <a:buChar char="Ø"/>
            </a:pPr>
            <a:r>
              <a:rPr lang="en-US" sz="2200" b="1" dirty="0">
                <a:solidFill>
                  <a:srgbClr val="CCFF66"/>
                </a:solidFill>
                <a:latin typeface="Lucida Sans Unicode" pitchFamily="34" charset="0"/>
              </a:rPr>
              <a:t>Since organization assumes liability, it should be responsible for setting case direction and making major case decisions</a:t>
            </a:r>
          </a:p>
          <a:p>
            <a:pPr marL="514350" indent="-514350">
              <a:spcBef>
                <a:spcPct val="50000"/>
              </a:spcBef>
              <a:buFont typeface="Wingdings" pitchFamily="2" charset="2"/>
              <a:buChar char="Ø"/>
            </a:pPr>
            <a:r>
              <a:rPr lang="en-US" sz="2200" b="1" dirty="0">
                <a:solidFill>
                  <a:srgbClr val="CCFF66"/>
                </a:solidFill>
                <a:latin typeface="Lucida Sans Unicode" pitchFamily="34" charset="0"/>
              </a:rPr>
              <a:t>The addition of a second form of supervision conducted by an external supervisor  with </a:t>
            </a:r>
            <a:r>
              <a:rPr lang="en-US" sz="2200" b="1" dirty="0" smtClean="0">
                <a:solidFill>
                  <a:srgbClr val="CCFF66"/>
                </a:solidFill>
                <a:latin typeface="Lucida Sans Unicode" pitchFamily="34" charset="0"/>
              </a:rPr>
              <a:t> groups </a:t>
            </a:r>
            <a:r>
              <a:rPr lang="en-US" sz="2200" b="1" dirty="0">
                <a:solidFill>
                  <a:srgbClr val="CCFF66"/>
                </a:solidFill>
                <a:latin typeface="Lucida Sans Unicode" pitchFamily="34" charset="0"/>
              </a:rPr>
              <a:t>of staff allows the staff  to deal with the intersecting issues between casework and their personal life in private and without potential repercussions by organization (when the issues are not potentially libelous)</a:t>
            </a:r>
          </a:p>
          <a:p>
            <a:pPr marL="514350" indent="-514350">
              <a:spcBef>
                <a:spcPct val="50000"/>
              </a:spcBef>
              <a:buFont typeface="Wingdings" pitchFamily="2" charset="2"/>
              <a:buChar char="Ø"/>
            </a:pPr>
            <a:endParaRPr lang="en-US" sz="2200" b="1" dirty="0">
              <a:solidFill>
                <a:srgbClr val="CCFF66"/>
              </a:solidFill>
              <a:latin typeface="Lucida Sans Unicode" pitchFamily="34" charset="0"/>
            </a:endParaRPr>
          </a:p>
        </p:txBody>
      </p:sp>
      <p:pic>
        <p:nvPicPr>
          <p:cNvPr id="148485" name="Picture 3" descr="C:\Documents and Settings\smarshall\Application Data\Microsoft\Media Catalog\Downloaded Clips\cl0\DD01785_.wmf"/>
          <p:cNvPicPr>
            <a:picLocks noChangeAspect="1" noChangeArrowheads="1"/>
          </p:cNvPicPr>
          <p:nvPr/>
        </p:nvPicPr>
        <p:blipFill>
          <a:blip r:embed="rId3"/>
          <a:srcRect/>
          <a:stretch>
            <a:fillRect/>
          </a:stretch>
        </p:blipFill>
        <p:spPr bwMode="auto">
          <a:xfrm>
            <a:off x="250825" y="115888"/>
            <a:ext cx="3194050" cy="1917700"/>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258888" y="620713"/>
            <a:ext cx="7272337" cy="1292225"/>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900" b="1" dirty="0">
                <a:solidFill>
                  <a:srgbClr val="66FF33"/>
                </a:solidFill>
                <a:effectLst>
                  <a:outerShdw blurRad="38100" dist="38100" dir="2700000" algn="tl">
                    <a:srgbClr val="000000"/>
                  </a:outerShdw>
                </a:effectLst>
                <a:latin typeface="Comic Sans MS" pitchFamily="66" charset="0"/>
                <a:cs typeface="+mn-cs"/>
              </a:rPr>
              <a:t>Case for Group Supervision External Supervisor</a:t>
            </a:r>
          </a:p>
        </p:txBody>
      </p:sp>
      <p:sp>
        <p:nvSpPr>
          <p:cNvPr id="186370" name="Text Box 3"/>
          <p:cNvSpPr txBox="1">
            <a:spLocks noChangeArrowheads="1"/>
          </p:cNvSpPr>
          <p:nvPr/>
        </p:nvSpPr>
        <p:spPr bwMode="auto">
          <a:xfrm>
            <a:off x="468313" y="1844675"/>
            <a:ext cx="8424862" cy="4332288"/>
          </a:xfrm>
          <a:prstGeom prst="rect">
            <a:avLst/>
          </a:prstGeom>
          <a:noFill/>
          <a:ln w="12700" cap="sq">
            <a:noFill/>
            <a:miter lim="800000"/>
            <a:headEnd type="none" w="sm" len="sm"/>
            <a:tailEnd type="none" w="sm" len="sm"/>
          </a:ln>
        </p:spPr>
        <p:txBody>
          <a:bodyPr>
            <a:spAutoFit/>
          </a:bodyPr>
          <a:lstStyle/>
          <a:p>
            <a:pPr>
              <a:spcBef>
                <a:spcPct val="50000"/>
              </a:spcBef>
              <a:defRPr/>
            </a:pPr>
            <a:r>
              <a:rPr lang="en-US" sz="2900" b="1" dirty="0">
                <a:solidFill>
                  <a:schemeClr val="tx2"/>
                </a:solidFill>
                <a:latin typeface="Lucida Sans Unicode" pitchFamily="34" charset="0"/>
              </a:rPr>
              <a:t>  </a:t>
            </a:r>
            <a:r>
              <a:rPr lang="en-US" sz="2900" b="1" dirty="0">
                <a:solidFill>
                  <a:srgbClr val="CCFF66"/>
                </a:solidFill>
                <a:latin typeface="Lucida Sans Unicode" pitchFamily="34" charset="0"/>
              </a:rPr>
              <a:t>Group supervision allows staff to normalize that personal issues can effect the professional work if not monitored</a:t>
            </a:r>
          </a:p>
          <a:p>
            <a:pPr marL="514350" indent="-514350">
              <a:spcBef>
                <a:spcPct val="50000"/>
              </a:spcBef>
              <a:buFont typeface="Wingdings" pitchFamily="2" charset="2"/>
              <a:buChar char="Ø"/>
              <a:defRPr/>
            </a:pPr>
            <a:r>
              <a:rPr lang="en-US" sz="2900" b="1" dirty="0">
                <a:solidFill>
                  <a:schemeClr val="tx2"/>
                </a:solidFill>
                <a:latin typeface="Lucida Sans Unicode" pitchFamily="34" charset="0"/>
              </a:rPr>
              <a:t>Allows staff to learn from each other</a:t>
            </a:r>
          </a:p>
          <a:p>
            <a:pPr marL="514350" indent="-514350">
              <a:spcBef>
                <a:spcPct val="50000"/>
              </a:spcBef>
              <a:buFont typeface="Wingdings" pitchFamily="2" charset="2"/>
              <a:buChar char="Ø"/>
              <a:defRPr/>
            </a:pPr>
            <a:r>
              <a:rPr lang="en-US" sz="2900" b="1" dirty="0">
                <a:solidFill>
                  <a:srgbClr val="CCFF66"/>
                </a:solidFill>
                <a:latin typeface="Lucida Sans Unicode" pitchFamily="34" charset="0"/>
              </a:rPr>
              <a:t>Is cost effective. Conducting these sessions in groups makes the cost possible for most organizations</a:t>
            </a:r>
          </a:p>
          <a:p>
            <a:pPr marL="514350" indent="-514350">
              <a:spcBef>
                <a:spcPct val="50000"/>
              </a:spcBef>
              <a:buFont typeface="Wingdings" pitchFamily="2" charset="2"/>
              <a:buChar char="Ø"/>
              <a:defRPr/>
            </a:pPr>
            <a:r>
              <a:rPr lang="en-US" sz="2900" b="1" dirty="0">
                <a:solidFill>
                  <a:schemeClr val="tx2"/>
                </a:solidFill>
                <a:latin typeface="Lucida Sans Unicode" pitchFamily="34" charset="0"/>
              </a:rPr>
              <a:t>Will promote staff cohesion </a:t>
            </a:r>
          </a:p>
        </p:txBody>
      </p:sp>
      <p:pic>
        <p:nvPicPr>
          <p:cNvPr id="150531" name="Picture 4" descr="C:\WINNT\Profiles\SMarshall\Application Data\Microsoft\Media Catalog\Downloaded Clips\cl92\j0365454.wmf"/>
          <p:cNvPicPr>
            <a:picLocks noChangeAspect="1" noChangeArrowheads="1"/>
          </p:cNvPicPr>
          <p:nvPr/>
        </p:nvPicPr>
        <p:blipFill>
          <a:blip r:embed="rId3"/>
          <a:srcRect/>
          <a:stretch>
            <a:fillRect/>
          </a:stretch>
        </p:blipFill>
        <p:spPr bwMode="auto">
          <a:xfrm>
            <a:off x="0" y="0"/>
            <a:ext cx="2444750" cy="1916113"/>
          </a:xfrm>
          <a:prstGeom prst="rect">
            <a:avLst/>
          </a:prstGeom>
          <a:noFill/>
          <a:ln w="9525">
            <a:noFill/>
            <a:miter lim="800000"/>
            <a:headEnd/>
            <a:tailEnd/>
          </a:ln>
        </p:spPr>
      </p:pic>
    </p:spTree>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1116013" y="549275"/>
            <a:ext cx="7416800" cy="563245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6000" b="1" dirty="0">
                <a:solidFill>
                  <a:srgbClr val="99FF33"/>
                </a:solidFill>
                <a:effectLst>
                  <a:outerShdw blurRad="38100" dist="38100" dir="2700000" algn="tl">
                    <a:srgbClr val="000000"/>
                  </a:outerShdw>
                </a:effectLst>
                <a:latin typeface="Comic Sans MS" pitchFamily="66" charset="0"/>
              </a:rPr>
              <a:t>There are significant  challenges in working with people who have been sexually assaulted</a:t>
            </a:r>
          </a:p>
        </p:txBody>
      </p:sp>
    </p:spTree>
  </p:cSld>
  <p:clrMapOvr>
    <a:masterClrMapping/>
  </p:clrMapOvr>
  <p:transition spd="slow">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1258888" y="476250"/>
            <a:ext cx="7272337" cy="1873250"/>
          </a:xfrm>
          <a:prstGeom prst="rect">
            <a:avLst/>
          </a:prstGeom>
          <a:noFill/>
          <a:ln w="12700" cap="sq">
            <a:noFill/>
            <a:miter lim="800000"/>
            <a:headEnd type="none" w="sm" len="sm"/>
            <a:tailEnd type="none" w="sm" len="sm"/>
          </a:ln>
          <a:effectLst/>
        </p:spPr>
        <p:txBody>
          <a:bodyPr>
            <a:spAutoFit/>
          </a:bodyPr>
          <a:lstStyle/>
          <a:p>
            <a:pPr algn="ctr">
              <a:spcBef>
                <a:spcPct val="50000"/>
              </a:spcBef>
              <a:defRPr/>
            </a:pPr>
            <a:r>
              <a:rPr lang="en-US" sz="3900" b="1" dirty="0">
                <a:solidFill>
                  <a:srgbClr val="66FF33"/>
                </a:solidFill>
                <a:effectLst>
                  <a:outerShdw blurRad="38100" dist="38100" dir="2700000" algn="tl">
                    <a:srgbClr val="000000"/>
                  </a:outerShdw>
                </a:effectLst>
                <a:latin typeface="Comic Sans MS" pitchFamily="66" charset="0"/>
                <a:cs typeface="+mn-cs"/>
              </a:rPr>
              <a:t>Issues with Use of External Consultants for Organizations</a:t>
            </a:r>
          </a:p>
        </p:txBody>
      </p:sp>
      <p:sp>
        <p:nvSpPr>
          <p:cNvPr id="186370" name="Text Box 3"/>
          <p:cNvSpPr txBox="1">
            <a:spLocks noChangeArrowheads="1"/>
          </p:cNvSpPr>
          <p:nvPr/>
        </p:nvSpPr>
        <p:spPr bwMode="auto">
          <a:xfrm>
            <a:off x="468313" y="1844675"/>
            <a:ext cx="8424862" cy="4702175"/>
          </a:xfrm>
          <a:prstGeom prst="rect">
            <a:avLst/>
          </a:prstGeom>
          <a:noFill/>
          <a:ln w="12700" cap="sq">
            <a:noFill/>
            <a:miter lim="800000"/>
            <a:headEnd type="none" w="sm" len="sm"/>
            <a:tailEnd type="none" w="sm" len="sm"/>
          </a:ln>
        </p:spPr>
        <p:txBody>
          <a:bodyPr>
            <a:spAutoFit/>
          </a:bodyPr>
          <a:lstStyle/>
          <a:p>
            <a:pPr>
              <a:spcBef>
                <a:spcPct val="50000"/>
              </a:spcBef>
            </a:pPr>
            <a:endParaRPr lang="en-US" sz="2900" b="1">
              <a:solidFill>
                <a:schemeClr val="tx2"/>
              </a:solidFill>
              <a:latin typeface="Lucida Sans Unicode" pitchFamily="34" charset="0"/>
            </a:endParaRPr>
          </a:p>
          <a:p>
            <a:pPr>
              <a:spcBef>
                <a:spcPct val="50000"/>
              </a:spcBef>
              <a:buFont typeface="Wingdings" pitchFamily="2" charset="2"/>
              <a:buChar char="Ø"/>
            </a:pPr>
            <a:r>
              <a:rPr lang="en-US" sz="2100" b="1">
                <a:solidFill>
                  <a:srgbClr val="CCFF66"/>
                </a:solidFill>
                <a:latin typeface="Lucida Sans Unicode" pitchFamily="34" charset="0"/>
              </a:rPr>
              <a:t>External consultant has a responsibility to the client and the organization to report issues that come up that could lead to liability for the organization and/or harm to the client</a:t>
            </a:r>
          </a:p>
          <a:p>
            <a:pPr>
              <a:spcBef>
                <a:spcPct val="50000"/>
              </a:spcBef>
              <a:buFont typeface="Wingdings" pitchFamily="2" charset="2"/>
              <a:buChar char="Ø"/>
            </a:pPr>
            <a:r>
              <a:rPr lang="en-US" sz="2100" b="1">
                <a:solidFill>
                  <a:srgbClr val="CCFF66"/>
                </a:solidFill>
                <a:latin typeface="Lucida Sans Unicode" pitchFamily="34" charset="0"/>
              </a:rPr>
              <a:t>There should be a written contract between the external supervisor with the organization and the staff that states the above</a:t>
            </a:r>
          </a:p>
          <a:p>
            <a:pPr>
              <a:spcBef>
                <a:spcPct val="50000"/>
              </a:spcBef>
              <a:buFont typeface="Wingdings" pitchFamily="2" charset="2"/>
              <a:buChar char="Ø"/>
            </a:pPr>
            <a:r>
              <a:rPr lang="en-US" sz="2100" b="1">
                <a:solidFill>
                  <a:srgbClr val="CCFF66"/>
                </a:solidFill>
                <a:latin typeface="Lucida Sans Unicode" pitchFamily="34" charset="0"/>
              </a:rPr>
              <a:t>The staff when ever possible will be encouraged to “report” themselves to their organization with the consultants support if necessary</a:t>
            </a:r>
          </a:p>
          <a:p>
            <a:pPr>
              <a:spcBef>
                <a:spcPct val="50000"/>
              </a:spcBef>
              <a:buFont typeface="Wingdings" pitchFamily="2" charset="2"/>
              <a:buChar char="Ø"/>
            </a:pPr>
            <a:r>
              <a:rPr lang="en-US" sz="2100" b="1">
                <a:solidFill>
                  <a:srgbClr val="CCFF66"/>
                </a:solidFill>
                <a:latin typeface="Lucida Sans Unicode" pitchFamily="34" charset="0"/>
              </a:rPr>
              <a:t>Examples: sexual exploitation of clients, staff impairment that would harm client</a:t>
            </a:r>
          </a:p>
        </p:txBody>
      </p:sp>
      <p:pic>
        <p:nvPicPr>
          <p:cNvPr id="152587" name="Picture 11" descr="BD21325_"/>
          <p:cNvPicPr>
            <a:picLocks noChangeAspect="1" noChangeArrowheads="1"/>
          </p:cNvPicPr>
          <p:nvPr/>
        </p:nvPicPr>
        <p:blipFill>
          <a:blip r:embed="rId3"/>
          <a:srcRect/>
          <a:stretch>
            <a:fillRect/>
          </a:stretch>
        </p:blipFill>
        <p:spPr bwMode="auto">
          <a:xfrm>
            <a:off x="0" y="0"/>
            <a:ext cx="9144000" cy="260350"/>
          </a:xfrm>
          <a:prstGeom prst="rect">
            <a:avLst/>
          </a:prstGeom>
          <a:noFill/>
        </p:spPr>
      </p:pic>
      <p:pic>
        <p:nvPicPr>
          <p:cNvPr id="152588" name="Picture 12" descr="BD21325_"/>
          <p:cNvPicPr>
            <a:picLocks noChangeAspect="1" noChangeArrowheads="1"/>
          </p:cNvPicPr>
          <p:nvPr/>
        </p:nvPicPr>
        <p:blipFill>
          <a:blip r:embed="rId4"/>
          <a:srcRect/>
          <a:stretch>
            <a:fillRect/>
          </a:stretch>
        </p:blipFill>
        <p:spPr bwMode="auto">
          <a:xfrm>
            <a:off x="0" y="260350"/>
            <a:ext cx="277813" cy="6597650"/>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6666"/>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lIns="92075" tIns="46038" rIns="92075" bIns="46038" anchor="ctr"/>
          <a:lstStyle/>
          <a:p>
            <a:pPr algn="ctr"/>
            <a:r>
              <a:rPr lang="en-US" smtClean="0">
                <a:solidFill>
                  <a:srgbClr val="FFFF00"/>
                </a:solidFill>
                <a:effectLst>
                  <a:outerShdw blurRad="38100" dist="38100" dir="2700000" algn="tl">
                    <a:srgbClr val="000000"/>
                  </a:outerShdw>
                </a:effectLst>
              </a:rPr>
              <a:t>In Summary</a:t>
            </a:r>
          </a:p>
        </p:txBody>
      </p:sp>
      <p:sp>
        <p:nvSpPr>
          <p:cNvPr id="3" name="Content Placeholder 2"/>
          <p:cNvSpPr>
            <a:spLocks noGrp="1"/>
          </p:cNvSpPr>
          <p:nvPr>
            <p:ph idx="4294967295"/>
          </p:nvPr>
        </p:nvSpPr>
        <p:spPr>
          <a:xfrm>
            <a:off x="901700" y="1700213"/>
            <a:ext cx="7340600" cy="4368800"/>
          </a:xfrm>
        </p:spPr>
        <p:txBody>
          <a:bodyPr lIns="92075" tIns="46038" rIns="92075" bIns="46038"/>
          <a:lstStyle/>
          <a:p>
            <a:pPr marL="0" indent="0">
              <a:buFont typeface="Wingdings" pitchFamily="2" charset="2"/>
              <a:buChar char="v"/>
            </a:pPr>
            <a:r>
              <a:rPr lang="en-US" sz="2600" smtClean="0"/>
              <a:t>Our experience has shown that the commonly used model of supervision with an internal supervisor has limitations, especially for trauma work</a:t>
            </a:r>
          </a:p>
          <a:p>
            <a:pPr marL="0" indent="0">
              <a:buFont typeface="Wingdings" pitchFamily="2" charset="2"/>
              <a:buChar char="v"/>
            </a:pPr>
            <a:r>
              <a:rPr lang="en-US" sz="2600" smtClean="0"/>
              <a:t>The addition of group supervision with an external supervisor with clinical knowledge of trauma better addresses the issues raised in the literature about secondary trauma and compassion fatigue</a:t>
            </a:r>
          </a:p>
          <a:p>
            <a:pPr marL="0" indent="0">
              <a:buFont typeface="Wingdings" pitchFamily="2" charset="2"/>
              <a:buChar char="v"/>
            </a:pPr>
            <a:r>
              <a:rPr lang="en-US" sz="2600" smtClean="0"/>
              <a:t>Together, both approaches provide the necessary resources to ensure good clinical work and support of good staff</a:t>
            </a:r>
          </a:p>
        </p:txBody>
      </p:sp>
      <p:pic>
        <p:nvPicPr>
          <p:cNvPr id="154628" name="Picture 4" descr="j0281904"/>
          <p:cNvPicPr>
            <a:picLocks noChangeAspect="1" noChangeArrowheads="1"/>
          </p:cNvPicPr>
          <p:nvPr/>
        </p:nvPicPr>
        <p:blipFill>
          <a:blip r:embed="rId2"/>
          <a:srcRect/>
          <a:stretch>
            <a:fillRect/>
          </a:stretch>
        </p:blipFill>
        <p:spPr bwMode="auto">
          <a:xfrm>
            <a:off x="0" y="0"/>
            <a:ext cx="2843213" cy="1557338"/>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5649" name="Text Box 2"/>
          <p:cNvSpPr txBox="1">
            <a:spLocks noChangeArrowheads="1"/>
          </p:cNvSpPr>
          <p:nvPr/>
        </p:nvSpPr>
        <p:spPr bwMode="auto">
          <a:xfrm>
            <a:off x="395288" y="1341438"/>
            <a:ext cx="8331200" cy="3270250"/>
          </a:xfrm>
          <a:prstGeom prst="rect">
            <a:avLst/>
          </a:prstGeom>
          <a:noFill/>
          <a:ln w="9525">
            <a:noFill/>
            <a:miter lim="800000"/>
            <a:headEnd/>
            <a:tailEnd/>
          </a:ln>
        </p:spPr>
        <p:txBody>
          <a:bodyPr>
            <a:spAutoFit/>
          </a:bodyPr>
          <a:lstStyle/>
          <a:p>
            <a:r>
              <a:rPr lang="en-US" sz="1600"/>
              <a:t>In 1997, we started </a:t>
            </a:r>
            <a:r>
              <a:rPr lang="en-US" sz="1600" b="1"/>
              <a:t>Crisci &amp; Mayer, Consultation Counselling and Training, </a:t>
            </a:r>
            <a:r>
              <a:rPr lang="en-US" sz="1600"/>
              <a:t>to provide services to professionals in the human services field. With our combined expertise and knowledge this partnership has been successfully offering counselling services to people seeking help for themselves or their family members and offering training to the professional community. </a:t>
            </a:r>
          </a:p>
          <a:p>
            <a:endParaRPr lang="en-US" sz="1600"/>
          </a:p>
          <a:p>
            <a:r>
              <a:rPr lang="en-US" sz="1600"/>
              <a:t>We also provide consultation to professionals, both on an individual and an organizational basis.</a:t>
            </a:r>
          </a:p>
          <a:p>
            <a:endParaRPr lang="en-US" sz="1600"/>
          </a:p>
          <a:p>
            <a:r>
              <a:rPr lang="en-US" sz="1600"/>
              <a:t>We are committed to improving the lives of people who have experienced trauma or who are struggling with individual, couple or family problems and to bringing innovative perspectives to our training and practice, based on the latest research and knowledge. </a:t>
            </a:r>
          </a:p>
          <a:p>
            <a:r>
              <a:rPr lang="en-US" sz="1600">
                <a:hlinkClick r:id="rId3"/>
              </a:rPr>
              <a:t> </a:t>
            </a:r>
            <a:r>
              <a:rPr lang="en-US" sz="1600">
                <a:hlinkClick r:id="rId4"/>
              </a:rPr>
              <a:t> </a:t>
            </a:r>
            <a:endParaRPr lang="en-US" sz="1600"/>
          </a:p>
          <a:p>
            <a:r>
              <a:rPr lang="en-US" sz="1600"/>
              <a:t>  </a:t>
            </a:r>
          </a:p>
          <a:p>
            <a:r>
              <a:rPr lang="en-US" sz="1600"/>
              <a:t> </a:t>
            </a:r>
          </a:p>
        </p:txBody>
      </p:sp>
      <p:graphicFrame>
        <p:nvGraphicFramePr>
          <p:cNvPr id="124931" name="Group 3"/>
          <p:cNvGraphicFramePr>
            <a:graphicFrameLocks noGrp="1"/>
          </p:cNvGraphicFramePr>
          <p:nvPr/>
        </p:nvGraphicFramePr>
        <p:xfrm>
          <a:off x="3303588" y="1836738"/>
          <a:ext cx="715963" cy="8229600"/>
        </p:xfrm>
        <a:graphic>
          <a:graphicData uri="http://schemas.openxmlformats.org/drawingml/2006/table">
            <a:tbl>
              <a:tblPr/>
              <a:tblGrid>
                <a:gridCol w="715963"/>
              </a:tblGrid>
              <a:tr h="8229600">
                <a:tc>
                  <a:txBody>
                    <a:bodyPr/>
                    <a:lstStyle/>
                    <a:p>
                      <a:pPr marL="0" marR="0" lvl="0" indent="0" algn="l" defTabSz="914400" rtl="0" eaLnBrk="0" fontAlgn="base" latinLnBrk="0" hangingPunct="0">
                        <a:lnSpc>
                          <a:spcPct val="100000"/>
                        </a:lnSpc>
                        <a:spcBef>
                          <a:spcPct val="0"/>
                        </a:spcBef>
                        <a:spcAft>
                          <a:spcPct val="0"/>
                        </a:spcAft>
                        <a:buClr>
                          <a:schemeClr val="bg1"/>
                        </a:buClr>
                        <a:buSzTx/>
                        <a:buFont typeface="Times New Roman" pitchFamily="18" charset="0"/>
                        <a:buNone/>
                        <a:tabLst/>
                      </a:pPr>
                      <a:r>
                        <a:rPr kumimoji="1" lang="en-US" sz="32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hlinkClick r:id="rId3"/>
                        </a:rPr>
                        <a:t>  </a:t>
                      </a:r>
                      <a:r>
                        <a:rPr kumimoji="1" lang="en-US" sz="147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 </a:t>
                      </a:r>
                      <a:r>
                        <a:rPr kumimoji="1" lang="en-US" sz="3200" b="0" i="0" u="none" strike="noStrike" cap="none" normalizeH="0" baseline="0" dirty="0" smtClean="0">
                          <a:ln>
                            <a:noFill/>
                          </a:ln>
                          <a:solidFill>
                            <a:schemeClr val="tx1"/>
                          </a:solidFill>
                          <a:effectLst>
                            <a:outerShdw blurRad="38100" dist="38100" dir="2700000" algn="tl">
                              <a:srgbClr val="000000"/>
                            </a:outerShdw>
                          </a:effectLst>
                          <a:latin typeface="Times New Roman" pitchFamily="18" charset="0"/>
                        </a:rPr>
                        <a:t>                     </a:t>
                      </a:r>
                    </a:p>
                  </a:txBody>
                  <a:tcPr anchor="ctr" horzOverflow="overflow">
                    <a:lnL cap="flat">
                      <a:noFill/>
                    </a:lnL>
                    <a:lnR cap="flat">
                      <a:noFill/>
                    </a:lnR>
                    <a:lnT cap="flat">
                      <a:noFill/>
                    </a:lnT>
                    <a:lnB cap="flat">
                      <a:noFill/>
                    </a:lnB>
                    <a:lnTlToBr>
                      <a:noFill/>
                    </a:lnTlToBr>
                    <a:lnBlToTr>
                      <a:noFill/>
                    </a:lnBlToTr>
                    <a:noFill/>
                  </a:tcPr>
                </a:tc>
              </a:tr>
            </a:tbl>
          </a:graphicData>
        </a:graphic>
      </p:graphicFrame>
      <p:pic>
        <p:nvPicPr>
          <p:cNvPr id="155652" name="Picture 9" descr="Click here for more information about Geraldine Crisci">
            <a:hlinkClick r:id="rId3"/>
          </p:cNvPr>
          <p:cNvPicPr>
            <a:picLocks noChangeAspect="1" noChangeArrowheads="1"/>
          </p:cNvPicPr>
          <p:nvPr/>
        </p:nvPicPr>
        <p:blipFill>
          <a:blip r:embed="rId5"/>
          <a:srcRect/>
          <a:stretch>
            <a:fillRect/>
          </a:stretch>
        </p:blipFill>
        <p:spPr bwMode="auto">
          <a:xfrm>
            <a:off x="827088" y="4005263"/>
            <a:ext cx="1295400" cy="1089025"/>
          </a:xfrm>
          <a:prstGeom prst="rect">
            <a:avLst/>
          </a:prstGeom>
          <a:noFill/>
          <a:ln w="9525">
            <a:noFill/>
            <a:miter lim="800000"/>
            <a:headEnd/>
            <a:tailEnd/>
          </a:ln>
        </p:spPr>
      </p:pic>
      <p:pic>
        <p:nvPicPr>
          <p:cNvPr id="155653" name="Picture 10" descr="Click here for more information about Nancy Mayer">
            <a:hlinkClick r:id="rId4"/>
          </p:cNvPr>
          <p:cNvPicPr>
            <a:picLocks noChangeAspect="1" noChangeArrowheads="1"/>
          </p:cNvPicPr>
          <p:nvPr/>
        </p:nvPicPr>
        <p:blipFill>
          <a:blip r:embed="rId6"/>
          <a:srcRect/>
          <a:stretch>
            <a:fillRect/>
          </a:stretch>
        </p:blipFill>
        <p:spPr bwMode="auto">
          <a:xfrm>
            <a:off x="6300788" y="3933825"/>
            <a:ext cx="1439862" cy="1174750"/>
          </a:xfrm>
          <a:prstGeom prst="rect">
            <a:avLst/>
          </a:prstGeom>
          <a:noFill/>
          <a:ln w="9525">
            <a:noFill/>
            <a:miter lim="800000"/>
            <a:headEnd/>
            <a:tailEnd/>
          </a:ln>
        </p:spPr>
      </p:pic>
      <p:sp>
        <p:nvSpPr>
          <p:cNvPr id="155654" name="Text Box 11"/>
          <p:cNvSpPr txBox="1">
            <a:spLocks noChangeArrowheads="1"/>
          </p:cNvSpPr>
          <p:nvPr/>
        </p:nvSpPr>
        <p:spPr bwMode="auto">
          <a:xfrm>
            <a:off x="539750" y="5159375"/>
            <a:ext cx="8135938" cy="276225"/>
          </a:xfrm>
          <a:prstGeom prst="rect">
            <a:avLst/>
          </a:prstGeom>
          <a:noFill/>
          <a:ln w="9525">
            <a:noFill/>
            <a:miter lim="800000"/>
            <a:headEnd/>
            <a:tailEnd/>
          </a:ln>
        </p:spPr>
        <p:txBody>
          <a:bodyPr>
            <a:spAutoFit/>
          </a:bodyPr>
          <a:lstStyle/>
          <a:p>
            <a:pPr>
              <a:spcBef>
                <a:spcPct val="50000"/>
              </a:spcBef>
            </a:pPr>
            <a:r>
              <a:rPr lang="en-US" sz="1200"/>
              <a:t>Geraldine Crisci, M.S.W.					Nancy N  Mayer, M.S.W., R.S.W.</a:t>
            </a:r>
          </a:p>
        </p:txBody>
      </p:sp>
      <p:sp>
        <p:nvSpPr>
          <p:cNvPr id="155655" name="Text Box 12"/>
          <p:cNvSpPr txBox="1">
            <a:spLocks noChangeArrowheads="1"/>
          </p:cNvSpPr>
          <p:nvPr/>
        </p:nvSpPr>
        <p:spPr bwMode="auto">
          <a:xfrm>
            <a:off x="250825" y="5300663"/>
            <a:ext cx="8208963" cy="862012"/>
          </a:xfrm>
          <a:prstGeom prst="rect">
            <a:avLst/>
          </a:prstGeom>
          <a:noFill/>
          <a:ln w="9525">
            <a:noFill/>
            <a:miter lim="800000"/>
            <a:headEnd/>
            <a:tailEnd/>
          </a:ln>
        </p:spPr>
        <p:txBody>
          <a:bodyPr>
            <a:spAutoFit/>
          </a:bodyPr>
          <a:lstStyle/>
          <a:p>
            <a:pPr algn="ctr"/>
            <a:r>
              <a:rPr lang="en-US" sz="1000" b="1">
                <a:solidFill>
                  <a:srgbClr val="FFFFFF"/>
                </a:solidFill>
              </a:rPr>
              <a:t>© Crisci &amp; Mayer 2006</a:t>
            </a:r>
          </a:p>
          <a:p>
            <a:pPr algn="ctr"/>
            <a:r>
              <a:rPr lang="en-US" sz="1000" b="1">
                <a:solidFill>
                  <a:srgbClr val="FFFFFF"/>
                </a:solidFill>
              </a:rPr>
              <a:t>Disclaimer/Copyright Information:</a:t>
            </a:r>
          </a:p>
          <a:p>
            <a:pPr algn="ctr"/>
            <a:r>
              <a:rPr lang="en-US" sz="1000" b="1">
                <a:solidFill>
                  <a:srgbClr val="FFFFFF"/>
                </a:solidFill>
              </a:rPr>
              <a:t>The information being presented in this workshop is copy written and is intended for instructional use by the participants of this workshop only. Reproduction and distribution of this material is strictly prohibited. This information cannot be distributed electronically, or duplicated in any fashion without written permission of the authors. </a:t>
            </a:r>
          </a:p>
        </p:txBody>
      </p:sp>
      <p:sp>
        <p:nvSpPr>
          <p:cNvPr id="124941" name="Text Box 13"/>
          <p:cNvSpPr txBox="1">
            <a:spLocks noChangeArrowheads="1"/>
          </p:cNvSpPr>
          <p:nvPr/>
        </p:nvSpPr>
        <p:spPr bwMode="auto">
          <a:xfrm>
            <a:off x="684213" y="404813"/>
            <a:ext cx="8026400" cy="646112"/>
          </a:xfrm>
          <a:prstGeom prst="rect">
            <a:avLst/>
          </a:prstGeom>
          <a:noFill/>
          <a:ln w="9525">
            <a:noFill/>
            <a:miter lim="800000"/>
            <a:headEnd/>
            <a:tailEnd/>
          </a:ln>
          <a:effectLst/>
        </p:spPr>
        <p:txBody>
          <a:bodyPr>
            <a:spAutoFit/>
          </a:bodyPr>
          <a:lstStyle/>
          <a:p>
            <a:pPr algn="ctr">
              <a:spcBef>
                <a:spcPct val="50000"/>
              </a:spcBef>
              <a:defRPr/>
            </a:pPr>
            <a:r>
              <a:rPr lang="en-US" sz="3600" b="1" i="1" dirty="0">
                <a:solidFill>
                  <a:srgbClr val="FFFFFF"/>
                </a:solidFill>
                <a:cs typeface="+mn-cs"/>
              </a:rPr>
              <a:t>Crisci </a:t>
            </a:r>
            <a:r>
              <a:rPr lang="en-US" sz="3600" b="1" i="1" dirty="0">
                <a:solidFill>
                  <a:srgbClr val="C0C0C0"/>
                </a:solidFill>
                <a:effectLst>
                  <a:outerShdw blurRad="38100" dist="38100" dir="2700000" algn="tl">
                    <a:srgbClr val="000000"/>
                  </a:outerShdw>
                </a:effectLst>
                <a:cs typeface="+mn-cs"/>
              </a:rPr>
              <a:t>&amp;</a:t>
            </a:r>
            <a:r>
              <a:rPr lang="en-US" sz="3600" b="1" i="1" dirty="0">
                <a:solidFill>
                  <a:srgbClr val="000000"/>
                </a:solidFill>
                <a:cs typeface="+mn-cs"/>
              </a:rPr>
              <a:t> </a:t>
            </a:r>
            <a:r>
              <a:rPr lang="en-US" sz="3600" b="1" i="1" dirty="0">
                <a:solidFill>
                  <a:srgbClr val="FFFFFF"/>
                </a:solidFill>
                <a:cs typeface="+mn-cs"/>
              </a:rPr>
              <a:t>Mayer</a:t>
            </a:r>
          </a:p>
        </p:txBody>
      </p:sp>
      <p:sp>
        <p:nvSpPr>
          <p:cNvPr id="155657" name="Rectangle 14"/>
          <p:cNvSpPr>
            <a:spLocks noChangeArrowheads="1"/>
          </p:cNvSpPr>
          <p:nvPr/>
        </p:nvSpPr>
        <p:spPr bwMode="auto">
          <a:xfrm>
            <a:off x="1979613" y="4149725"/>
            <a:ext cx="4572000" cy="830263"/>
          </a:xfrm>
          <a:prstGeom prst="rect">
            <a:avLst/>
          </a:prstGeom>
          <a:noFill/>
          <a:ln w="9525">
            <a:noFill/>
            <a:miter lim="800000"/>
            <a:headEnd/>
            <a:tailEnd/>
          </a:ln>
        </p:spPr>
        <p:txBody>
          <a:bodyPr>
            <a:spAutoFit/>
          </a:bodyPr>
          <a:lstStyle/>
          <a:p>
            <a:pPr algn="ctr"/>
            <a:r>
              <a:rPr lang="en-US" sz="1200" b="1"/>
              <a:t>55 Eglinton Avenue East, Suite 506</a:t>
            </a:r>
          </a:p>
          <a:p>
            <a:pPr algn="ctr"/>
            <a:r>
              <a:rPr lang="en-US" sz="1200" b="1"/>
              <a:t>Toronto Ontario Canada M4P 1G8</a:t>
            </a:r>
          </a:p>
          <a:p>
            <a:pPr algn="ctr"/>
            <a:r>
              <a:rPr lang="en-US" sz="1200" b="1"/>
              <a:t>www.ckmconsultation.com</a:t>
            </a:r>
          </a:p>
          <a:p>
            <a:pPr algn="ctr"/>
            <a:r>
              <a:rPr lang="en-US" sz="1200" b="1"/>
              <a:t>(416) 480-1611</a:t>
            </a:r>
          </a:p>
        </p:txBody>
      </p:sp>
    </p:spTree>
  </p:cSld>
  <p:clrMapOvr>
    <a:masterClrMapping/>
  </p:clrMapOvr>
  <p:transition spd="slow">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idx="4294967295"/>
          </p:nvPr>
        </p:nvSpPr>
        <p:spPr>
          <a:xfrm>
            <a:off x="971550" y="4076700"/>
            <a:ext cx="7221538" cy="1143000"/>
          </a:xfrm>
        </p:spPr>
        <p:txBody>
          <a:bodyPr lIns="92075" tIns="46038" rIns="92075" bIns="46038" anchorCtr="0"/>
          <a:lstStyle/>
          <a:p>
            <a:r>
              <a:rPr lang="en-US" sz="3400" b="1">
                <a:solidFill>
                  <a:srgbClr val="FF6600"/>
                </a:solidFill>
              </a:rPr>
              <a:t>www.ckmconsultation.com</a:t>
            </a:r>
          </a:p>
        </p:txBody>
      </p:sp>
      <p:sp>
        <p:nvSpPr>
          <p:cNvPr id="125955" name="Rectangle 3"/>
          <p:cNvSpPr>
            <a:spLocks noGrp="1" noChangeArrowheads="1"/>
          </p:cNvSpPr>
          <p:nvPr>
            <p:ph type="body" idx="4294967295"/>
          </p:nvPr>
        </p:nvSpPr>
        <p:spPr/>
        <p:txBody>
          <a:bodyPr lIns="92075" tIns="46038" rIns="92075" bIns="46038"/>
          <a:lstStyle/>
          <a:p>
            <a:pPr algn="ctr">
              <a:buFont typeface="Wingdings" pitchFamily="2" charset="2"/>
              <a:buNone/>
            </a:pPr>
            <a:r>
              <a:rPr lang="en-US" b="1"/>
              <a:t>Visit our website to learn more about </a:t>
            </a:r>
            <a:r>
              <a:rPr lang="en-US" b="1">
                <a:solidFill>
                  <a:srgbClr val="FFFF66"/>
                </a:solidFill>
              </a:rPr>
              <a:t>upcoming training events</a:t>
            </a:r>
            <a:r>
              <a:rPr lang="en-US" b="1"/>
              <a:t> and </a:t>
            </a:r>
            <a:r>
              <a:rPr lang="en-US" b="1">
                <a:solidFill>
                  <a:srgbClr val="FFFF66"/>
                </a:solidFill>
              </a:rPr>
              <a:t>certification programs</a:t>
            </a:r>
            <a:r>
              <a:rPr lang="en-US" b="1"/>
              <a:t> that may be beneficial for you</a:t>
            </a:r>
          </a:p>
        </p:txBody>
      </p:sp>
    </p:spTree>
  </p:cSld>
  <p:clrMapOvr>
    <a:masterClrMapping/>
  </p:clrMapOvr>
  <p:transition spd="slow">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idx="4294967295"/>
          </p:nvPr>
        </p:nvSpPr>
        <p:spPr>
          <a:xfrm>
            <a:off x="533400" y="457200"/>
            <a:ext cx="8229600" cy="1143000"/>
          </a:xfrm>
        </p:spPr>
        <p:txBody>
          <a:bodyPr lIns="91440" tIns="45720" rIns="91440" bIns="45720"/>
          <a:lstStyle/>
          <a:p>
            <a:pPr eaLnBrk="1" hangingPunct="1"/>
            <a:r>
              <a:rPr lang="en-US" b="1" dirty="0" smtClean="0">
                <a:solidFill>
                  <a:schemeClr val="tx1"/>
                </a:solidFill>
                <a:effectLst>
                  <a:outerShdw blurRad="38100" dist="38100" dir="2700000" algn="tl">
                    <a:srgbClr val="000000"/>
                  </a:outerShdw>
                </a:effectLst>
              </a:rPr>
              <a:t>Traumatic </a:t>
            </a:r>
            <a:r>
              <a:rPr lang="en-US" b="1" dirty="0">
                <a:solidFill>
                  <a:schemeClr val="tx1"/>
                </a:solidFill>
                <a:effectLst>
                  <a:outerShdw blurRad="38100" dist="38100" dir="2700000" algn="tl">
                    <a:srgbClr val="000000"/>
                  </a:outerShdw>
                </a:effectLst>
              </a:rPr>
              <a:t>e</a:t>
            </a:r>
            <a:r>
              <a:rPr lang="en-US" b="1" dirty="0" smtClean="0">
                <a:solidFill>
                  <a:schemeClr val="tx1"/>
                </a:solidFill>
                <a:effectLst>
                  <a:outerShdw blurRad="38100" dist="38100" dir="2700000" algn="tl">
                    <a:srgbClr val="000000"/>
                  </a:outerShdw>
                </a:effectLst>
              </a:rPr>
              <a:t>vents result in clients being subjected to</a:t>
            </a:r>
            <a:endParaRPr lang="en-US" b="1" dirty="0" smtClean="0">
              <a:solidFill>
                <a:schemeClr val="tx1"/>
              </a:solidFill>
              <a:effectLst>
                <a:outerShdw blurRad="38100" dist="38100" dir="2700000" algn="tl">
                  <a:srgbClr val="000000"/>
                </a:outerShdw>
              </a:effectLst>
            </a:endParaRPr>
          </a:p>
        </p:txBody>
      </p:sp>
      <p:sp>
        <p:nvSpPr>
          <p:cNvPr id="163843" name="Rectangle 3"/>
          <p:cNvSpPr>
            <a:spLocks noGrp="1" noChangeArrowheads="1"/>
          </p:cNvSpPr>
          <p:nvPr>
            <p:ph type="body" idx="4294967295"/>
          </p:nvPr>
        </p:nvSpPr>
        <p:spPr>
          <a:xfrm>
            <a:off x="304800" y="1600200"/>
            <a:ext cx="8229600" cy="4525963"/>
          </a:xfrm>
        </p:spPr>
        <p:txBody>
          <a:bodyPr lIns="91440" tIns="45720" rIns="91440" bIns="45720"/>
          <a:lstStyle/>
          <a:p>
            <a:pPr algn="ctr" eaLnBrk="1" hangingPunct="1">
              <a:buFontTx/>
              <a:buNone/>
            </a:pPr>
            <a:r>
              <a:rPr lang="en-US" sz="4400" b="1" dirty="0">
                <a:solidFill>
                  <a:srgbClr val="FFCC66"/>
                </a:solidFill>
                <a:effectLst>
                  <a:outerShdw blurRad="38100" dist="38100" dir="2700000" algn="tl">
                    <a:srgbClr val="000000"/>
                  </a:outerShdw>
                </a:effectLst>
              </a:rPr>
              <a:t>o</a:t>
            </a:r>
            <a:r>
              <a:rPr lang="en-US" sz="4400" b="1" dirty="0" smtClean="0">
                <a:solidFill>
                  <a:srgbClr val="FFCC66"/>
                </a:solidFill>
                <a:effectLst>
                  <a:outerShdw blurRad="38100" dist="38100" dir="2700000" algn="tl">
                    <a:srgbClr val="000000"/>
                  </a:outerShdw>
                </a:effectLst>
              </a:rPr>
              <a:t>verwhelming</a:t>
            </a:r>
            <a:r>
              <a:rPr lang="en-US" sz="4400" b="1" dirty="0" smtClean="0">
                <a:solidFill>
                  <a:srgbClr val="FFCC66"/>
                </a:solidFill>
                <a:effectLst>
                  <a:outerShdw blurRad="38100" dist="38100" dir="2700000" algn="tl">
                    <a:srgbClr val="000000"/>
                  </a:outerShdw>
                </a:effectLst>
              </a:rPr>
              <a:t>, uncontrollable experiences </a:t>
            </a:r>
            <a:r>
              <a:rPr lang="en-US" sz="4400" b="1" dirty="0" smtClean="0">
                <a:solidFill>
                  <a:srgbClr val="FFCC66"/>
                </a:solidFill>
                <a:effectLst>
                  <a:outerShdw blurRad="38100" dist="38100" dir="2700000" algn="tl">
                    <a:srgbClr val="000000"/>
                  </a:outerShdw>
                </a:effectLst>
              </a:rPr>
              <a:t>that </a:t>
            </a:r>
            <a:r>
              <a:rPr lang="en-US" sz="4400" b="1" dirty="0" smtClean="0">
                <a:solidFill>
                  <a:srgbClr val="FFCC66"/>
                </a:solidFill>
                <a:effectLst>
                  <a:outerShdw blurRad="38100" dist="38100" dir="2700000" algn="tl">
                    <a:srgbClr val="000000"/>
                  </a:outerShdw>
                </a:effectLst>
              </a:rPr>
              <a:t>psychologically </a:t>
            </a:r>
            <a:r>
              <a:rPr lang="en-US" sz="4400" b="1" dirty="0" smtClean="0">
                <a:solidFill>
                  <a:srgbClr val="FFCC66"/>
                </a:solidFill>
                <a:effectLst>
                  <a:outerShdw blurRad="38100" dist="38100" dir="2700000" algn="tl">
                    <a:srgbClr val="000000"/>
                  </a:outerShdw>
                </a:effectLst>
              </a:rPr>
              <a:t>impact </a:t>
            </a:r>
            <a:r>
              <a:rPr lang="en-US" sz="4400" b="1" dirty="0" smtClean="0">
                <a:solidFill>
                  <a:srgbClr val="FFCC66"/>
                </a:solidFill>
                <a:effectLst>
                  <a:outerShdw blurRad="38100" dist="38100" dir="2700000" algn="tl">
                    <a:srgbClr val="000000"/>
                  </a:outerShdw>
                </a:effectLst>
              </a:rPr>
              <a:t>them and </a:t>
            </a:r>
            <a:r>
              <a:rPr lang="en-US" sz="4400" b="1" dirty="0" smtClean="0">
                <a:solidFill>
                  <a:srgbClr val="FFCC66"/>
                </a:solidFill>
                <a:effectLst>
                  <a:outerShdw blurRad="38100" dist="38100" dir="2700000" algn="tl">
                    <a:srgbClr val="000000"/>
                  </a:outerShdw>
                </a:effectLst>
              </a:rPr>
              <a:t>create </a:t>
            </a:r>
            <a:r>
              <a:rPr lang="en-US" sz="4400" b="1" dirty="0" smtClean="0">
                <a:solidFill>
                  <a:srgbClr val="FFCC66"/>
                </a:solidFill>
                <a:effectLst>
                  <a:outerShdw blurRad="38100" dist="38100" dir="2700000" algn="tl">
                    <a:srgbClr val="000000"/>
                  </a:outerShdw>
                </a:effectLst>
              </a:rPr>
              <a:t>feelings of helplessness, vulnerability, loss of safety, and loss of control</a:t>
            </a:r>
          </a:p>
        </p:txBody>
      </p:sp>
    </p:spTree>
  </p:cSld>
  <p:clrMapOvr>
    <a:masterClrMapping/>
  </p:clrMapOvr>
  <p:transition spd="slow">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546" name="Picture 6" descr="C:\Program Files\Common Files\Microsoft Shared\Clipart\themes1\lines\bd21332_.gif"/>
          <p:cNvPicPr>
            <a:picLocks noChangeAspect="1" noChangeArrowheads="1"/>
          </p:cNvPicPr>
          <p:nvPr/>
        </p:nvPicPr>
        <p:blipFill>
          <a:blip r:embed="rId4"/>
          <a:srcRect/>
          <a:stretch>
            <a:fillRect/>
          </a:stretch>
        </p:blipFill>
        <p:spPr bwMode="auto">
          <a:xfrm>
            <a:off x="468313" y="908050"/>
            <a:ext cx="8424862" cy="217488"/>
          </a:xfrm>
          <a:prstGeom prst="rect">
            <a:avLst/>
          </a:prstGeom>
          <a:noFill/>
          <a:ln w="9525">
            <a:noFill/>
            <a:miter lim="800000"/>
            <a:headEnd/>
            <a:tailEnd/>
          </a:ln>
        </p:spPr>
      </p:pic>
      <p:sp>
        <p:nvSpPr>
          <p:cNvPr id="108547" name="Rectangle 9"/>
          <p:cNvSpPr>
            <a:spLocks noGrp="1" noChangeArrowheads="1"/>
          </p:cNvSpPr>
          <p:nvPr>
            <p:ph type="title" idx="4294967295"/>
          </p:nvPr>
        </p:nvSpPr>
        <p:spPr>
          <a:xfrm>
            <a:off x="468313" y="115888"/>
            <a:ext cx="8229600" cy="1366837"/>
          </a:xfrm>
        </p:spPr>
        <p:txBody>
          <a:bodyPr/>
          <a:lstStyle/>
          <a:p>
            <a:r>
              <a:rPr lang="en-US" sz="4000" b="0">
                <a:solidFill>
                  <a:schemeClr val="tx1"/>
                </a:solidFill>
              </a:rPr>
              <a:t>Challenges</a:t>
            </a:r>
            <a:br>
              <a:rPr lang="en-US" sz="4000" b="0">
                <a:solidFill>
                  <a:schemeClr val="tx1"/>
                </a:solidFill>
              </a:rPr>
            </a:br>
            <a:endParaRPr lang="en-US" sz="4000" b="0">
              <a:solidFill>
                <a:schemeClr val="tx1"/>
              </a:solidFill>
            </a:endParaRPr>
          </a:p>
        </p:txBody>
      </p:sp>
      <p:sp>
        <p:nvSpPr>
          <p:cNvPr id="108548" name="Rectangle 10"/>
          <p:cNvSpPr>
            <a:spLocks noGrp="1" noChangeArrowheads="1"/>
          </p:cNvSpPr>
          <p:nvPr>
            <p:ph type="body" idx="4294967295"/>
          </p:nvPr>
        </p:nvSpPr>
        <p:spPr>
          <a:xfrm>
            <a:off x="1066800" y="2071688"/>
            <a:ext cx="7543800" cy="4024312"/>
          </a:xfrm>
        </p:spPr>
        <p:txBody>
          <a:bodyPr/>
          <a:lstStyle/>
          <a:p>
            <a:pPr>
              <a:lnSpc>
                <a:spcPct val="80000"/>
              </a:lnSpc>
            </a:pPr>
            <a:r>
              <a:rPr lang="en-US" sz="2200" dirty="0"/>
              <a:t>Being able to establish safety can be difficult</a:t>
            </a:r>
          </a:p>
          <a:p>
            <a:pPr>
              <a:lnSpc>
                <a:spcPct val="80000"/>
              </a:lnSpc>
            </a:pPr>
            <a:r>
              <a:rPr lang="en-US" sz="2200" dirty="0"/>
              <a:t>Developing a trusting therapeutic relationship is hard</a:t>
            </a:r>
          </a:p>
          <a:p>
            <a:pPr>
              <a:lnSpc>
                <a:spcPct val="80000"/>
              </a:lnSpc>
            </a:pPr>
            <a:r>
              <a:rPr lang="en-US" sz="2200" dirty="0"/>
              <a:t>Through the telling of the traumatic experience, the therapist bears witness to the abuse </a:t>
            </a:r>
          </a:p>
          <a:p>
            <a:pPr>
              <a:lnSpc>
                <a:spcPct val="80000"/>
              </a:lnSpc>
            </a:pPr>
            <a:r>
              <a:rPr lang="en-US" sz="2200" dirty="0"/>
              <a:t>Empathic engagement with the client makes knowing that story more difficult</a:t>
            </a:r>
          </a:p>
          <a:p>
            <a:pPr>
              <a:lnSpc>
                <a:spcPct val="80000"/>
              </a:lnSpc>
            </a:pPr>
            <a:r>
              <a:rPr lang="en-US" sz="2200" dirty="0"/>
              <a:t>Potential Involvement with justice system</a:t>
            </a:r>
          </a:p>
          <a:p>
            <a:pPr>
              <a:lnSpc>
                <a:spcPct val="80000"/>
              </a:lnSpc>
              <a:buClr>
                <a:schemeClr val="tx1"/>
              </a:buClr>
              <a:buFont typeface="Wingdings" pitchFamily="2" charset="2"/>
              <a:buNone/>
            </a:pPr>
            <a:r>
              <a:rPr lang="en-US" sz="2200" dirty="0"/>
              <a:t>      - Potential Impact on therapeutic alliance</a:t>
            </a:r>
          </a:p>
          <a:p>
            <a:pPr>
              <a:lnSpc>
                <a:spcPct val="80000"/>
              </a:lnSpc>
              <a:buClr>
                <a:schemeClr val="tx1"/>
              </a:buClr>
              <a:buFont typeface="Wingdings" pitchFamily="2" charset="2"/>
              <a:buNone/>
            </a:pPr>
            <a:r>
              <a:rPr lang="en-US" sz="2200" dirty="0"/>
              <a:t>      - Potential risks/liability to therapist</a:t>
            </a:r>
          </a:p>
          <a:p>
            <a:pPr>
              <a:lnSpc>
                <a:spcPct val="80000"/>
              </a:lnSpc>
            </a:pPr>
            <a:r>
              <a:rPr lang="en-US" sz="2200" dirty="0"/>
              <a:t>Transference and counter transference</a:t>
            </a:r>
          </a:p>
          <a:p>
            <a:pPr>
              <a:lnSpc>
                <a:spcPct val="80000"/>
              </a:lnSpc>
            </a:pPr>
            <a:r>
              <a:rPr lang="en-US" sz="2200" dirty="0"/>
              <a:t>Intersecting lines between therapists personal history and life</a:t>
            </a:r>
          </a:p>
          <a:p>
            <a:pPr>
              <a:lnSpc>
                <a:spcPct val="80000"/>
              </a:lnSpc>
            </a:pPr>
            <a:r>
              <a:rPr lang="en-US" sz="2200" dirty="0"/>
              <a:t>Impact of workplace politics</a:t>
            </a:r>
          </a:p>
          <a:p>
            <a:pPr>
              <a:lnSpc>
                <a:spcPct val="80000"/>
              </a:lnSpc>
            </a:pPr>
            <a:r>
              <a:rPr lang="en-US" sz="2200" dirty="0"/>
              <a:t>Compassion Fatigue and Secondary Trauma</a:t>
            </a:r>
          </a:p>
          <a:p>
            <a:pPr>
              <a:lnSpc>
                <a:spcPct val="80000"/>
              </a:lnSpc>
            </a:pPr>
            <a:endParaRPr lang="en-US" sz="2200" dirty="0"/>
          </a:p>
        </p:txBody>
      </p:sp>
    </p:spTree>
  </p:cSld>
  <p:clrMapOvr>
    <a:overrideClrMapping bg1="dk2" tx1="lt1" bg2="dk1" tx2="lt2" accent1="accent1" accent2="accent2" accent3="accent3" accent4="accent4" accent5="accent5" accent6="accent6" hlink="hlink" folHlink="folHlink"/>
  </p:clrMapOvr>
  <p:transition spd="slow">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110593" name="Rectangle 2"/>
          <p:cNvSpPr>
            <a:spLocks noGrp="1" noChangeArrowheads="1"/>
          </p:cNvSpPr>
          <p:nvPr>
            <p:ph type="title" idx="4294967295"/>
          </p:nvPr>
        </p:nvSpPr>
        <p:spPr/>
        <p:txBody>
          <a:bodyPr anchor="ctr"/>
          <a:lstStyle/>
          <a:p>
            <a:r>
              <a:rPr lang="en-US" sz="4000" smtClean="0"/>
              <a:t>Compassion Fatigue</a:t>
            </a:r>
          </a:p>
        </p:txBody>
      </p:sp>
      <p:sp>
        <p:nvSpPr>
          <p:cNvPr id="110594" name="Rectangle 3"/>
          <p:cNvSpPr>
            <a:spLocks noGrp="1" noChangeArrowheads="1"/>
          </p:cNvSpPr>
          <p:nvPr>
            <p:ph type="body" idx="4294967295"/>
          </p:nvPr>
        </p:nvSpPr>
        <p:spPr>
          <a:xfrm>
            <a:off x="684213" y="1773238"/>
            <a:ext cx="7920037" cy="4322762"/>
          </a:xfrm>
        </p:spPr>
        <p:txBody>
          <a:bodyPr/>
          <a:lstStyle/>
          <a:p>
            <a:pPr>
              <a:buFontTx/>
              <a:buNone/>
            </a:pPr>
            <a:r>
              <a:rPr lang="en-US" smtClean="0">
                <a:solidFill>
                  <a:srgbClr val="006666"/>
                </a:solidFill>
              </a:rPr>
              <a:t>Compassion fatigue is a state experienced by those helping people in distress; it is an extreme state of tension and preoccupation with the suffering of those being helped to the degree that it is traumatizing for the helper.</a:t>
            </a:r>
          </a:p>
          <a:p>
            <a:pPr>
              <a:buFontTx/>
              <a:buNone/>
            </a:pPr>
            <a:endParaRPr lang="en-US" smtClean="0">
              <a:solidFill>
                <a:srgbClr val="006666"/>
              </a:solidFill>
            </a:endParaRPr>
          </a:p>
          <a:p>
            <a:pPr>
              <a:buFontTx/>
              <a:buNone/>
            </a:pPr>
            <a:r>
              <a:rPr lang="en-US" smtClean="0">
                <a:solidFill>
                  <a:srgbClr val="006666"/>
                </a:solidFill>
              </a:rPr>
              <a:t>                                       Dr. Charles Figley</a:t>
            </a:r>
          </a:p>
          <a:p>
            <a:pPr>
              <a:buFontTx/>
              <a:buNone/>
            </a:pPr>
            <a:endParaRPr lang="en-US" smtClean="0">
              <a:solidFill>
                <a:srgbClr val="006666"/>
              </a:solidFill>
            </a:endParaRPr>
          </a:p>
          <a:p>
            <a:pPr>
              <a:buFontTx/>
              <a:buNone/>
            </a:pPr>
            <a:r>
              <a:rPr lang="en-US" smtClean="0"/>
              <a:t>                                       </a:t>
            </a:r>
          </a:p>
        </p:txBody>
      </p:sp>
      <p:pic>
        <p:nvPicPr>
          <p:cNvPr id="110596" name="Picture 4" descr="j0088542"/>
          <p:cNvPicPr>
            <a:picLocks noChangeAspect="1" noChangeArrowheads="1"/>
          </p:cNvPicPr>
          <p:nvPr/>
        </p:nvPicPr>
        <p:blipFill>
          <a:blip r:embed="rId2"/>
          <a:srcRect/>
          <a:stretch>
            <a:fillRect/>
          </a:stretch>
        </p:blipFill>
        <p:spPr bwMode="auto">
          <a:xfrm>
            <a:off x="0" y="0"/>
            <a:ext cx="9144000" cy="404813"/>
          </a:xfrm>
          <a:prstGeom prst="rect">
            <a:avLst/>
          </a:prstGeom>
          <a:noFill/>
        </p:spPr>
      </p:pic>
    </p:spTree>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shadeToTitle="1">
        <a:gradFill rotWithShape="0">
          <a:gsLst>
            <a:gs pos="0">
              <a:schemeClr val="bg2"/>
            </a:gs>
            <a:gs pos="100000">
              <a:schemeClr val="bg1"/>
            </a:gs>
          </a:gsLst>
          <a:path path="shape">
            <a:fillToRect l="50000" t="50000" r="50000" b="50000"/>
          </a:path>
        </a:gradFill>
        <a:effectLst/>
      </p:bgPr>
    </p:bg>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6807200" y="6457950"/>
            <a:ext cx="1493838" cy="307975"/>
          </a:xfrm>
          <a:prstGeom prst="rect">
            <a:avLst/>
          </a:prstGeom>
          <a:noFill/>
          <a:ln>
            <a:noFill/>
          </a:ln>
          <a:effectLst/>
          <a:extLst/>
        </p:spPr>
        <p:txBody>
          <a:bodyPr wrap="none">
            <a:spAutoFit/>
          </a:bodyPr>
          <a:lstStyle/>
          <a:p>
            <a:pPr>
              <a:spcBef>
                <a:spcPct val="50000"/>
              </a:spcBef>
              <a:defRPr/>
            </a:pPr>
            <a:r>
              <a:rPr lang="en-US" sz="1400" dirty="0">
                <a:solidFill>
                  <a:srgbClr val="C0C0C0"/>
                </a:solidFill>
                <a:latin typeface="Times New Roman" charset="0"/>
                <a:cs typeface="+mn-cs"/>
              </a:rPr>
              <a:t>© Crisci &amp; Mayer</a:t>
            </a:r>
          </a:p>
        </p:txBody>
      </p:sp>
      <p:pic>
        <p:nvPicPr>
          <p:cNvPr id="111626" name="Picture 10" descr="j0229389"/>
          <p:cNvPicPr>
            <a:picLocks noChangeAspect="1" noChangeArrowheads="1"/>
          </p:cNvPicPr>
          <p:nvPr/>
        </p:nvPicPr>
        <p:blipFill>
          <a:blip r:embed="rId4"/>
          <a:srcRect/>
          <a:stretch>
            <a:fillRect/>
          </a:stretch>
        </p:blipFill>
        <p:spPr bwMode="auto">
          <a:xfrm>
            <a:off x="827088" y="765175"/>
            <a:ext cx="7632700" cy="4752975"/>
          </a:xfrm>
          <a:prstGeom prst="rect">
            <a:avLst/>
          </a:prstGeom>
          <a:noFill/>
        </p:spPr>
      </p:pic>
      <p:sp>
        <p:nvSpPr>
          <p:cNvPr id="111627" name="Rectangle 11"/>
          <p:cNvSpPr>
            <a:spLocks noChangeArrowheads="1"/>
          </p:cNvSpPr>
          <p:nvPr/>
        </p:nvSpPr>
        <p:spPr bwMode="auto">
          <a:xfrm>
            <a:off x="1547813" y="2133600"/>
            <a:ext cx="5957887" cy="1828800"/>
          </a:xfrm>
          <a:prstGeom prst="rect">
            <a:avLst/>
          </a:prstGeom>
          <a:noFill/>
          <a:ln w="9525">
            <a:noFill/>
            <a:miter lim="800000"/>
            <a:headEnd/>
            <a:tailEnd/>
          </a:ln>
          <a:effectLst/>
        </p:spPr>
        <p:txBody>
          <a:bodyPr>
            <a:spAutoFit/>
          </a:bodyPr>
          <a:lstStyle/>
          <a:p>
            <a:pPr algn="ctr"/>
            <a:r>
              <a:rPr lang="en-US" sz="6000" b="1">
                <a:solidFill>
                  <a:srgbClr val="FF9900"/>
                </a:solidFill>
                <a:effectLst>
                  <a:outerShdw blurRad="38100" dist="38100" dir="2700000" algn="tl">
                    <a:srgbClr val="000000"/>
                  </a:outerShdw>
                </a:effectLst>
              </a:rPr>
              <a:t>Vicarious</a:t>
            </a:r>
            <a:r>
              <a:rPr lang="en-US" sz="5400" b="1">
                <a:solidFill>
                  <a:srgbClr val="FF9900"/>
                </a:solidFill>
                <a:effectLst>
                  <a:outerShdw blurRad="38100" dist="38100" dir="2700000" algn="tl">
                    <a:srgbClr val="000000"/>
                  </a:outerShdw>
                </a:effectLst>
              </a:rPr>
              <a:t> Traumatization</a:t>
            </a:r>
          </a:p>
        </p:txBody>
      </p:sp>
    </p:spTree>
  </p:cSld>
  <p:clrMapOvr>
    <a:overrideClrMapping bg1="dk2" tx1="lt1" bg2="dk1" tx2="lt2" accent1="accent1" accent2="accent2" accent3="accent3" accent4="accent4" accent5="accent5" accent6="accent6" hlink="hlink" folHlink="folHlink"/>
  </p:clrMapOvr>
  <p:transition spd="slow">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1016000" y="1314450"/>
            <a:ext cx="7416800" cy="4986338"/>
          </a:xfrm>
          <a:prstGeom prst="rect">
            <a:avLst/>
          </a:prstGeom>
          <a:noFill/>
          <a:ln>
            <a:noFill/>
          </a:ln>
          <a:effectLst/>
          <a:extLst/>
        </p:spPr>
        <p:txBody>
          <a:bodyPr>
            <a:spAutoFit/>
          </a:bodyPr>
          <a:lstStyle/>
          <a:p>
            <a:pPr algn="ctr" eaLnBrk="0" hangingPunct="0">
              <a:spcBef>
                <a:spcPct val="50000"/>
              </a:spcBef>
              <a:defRPr/>
            </a:pPr>
            <a:r>
              <a:rPr lang="en-US" sz="4000" b="1" dirty="0">
                <a:solidFill>
                  <a:srgbClr val="FF9900"/>
                </a:solidFill>
                <a:effectLst>
                  <a:outerShdw blurRad="38100" dist="38100" dir="2700000" algn="tl">
                    <a:srgbClr val="000000"/>
                  </a:outerShdw>
                </a:effectLst>
                <a:latin typeface="Clarendon Condensed" pitchFamily="18" charset="0"/>
                <a:cs typeface="+mn-cs"/>
              </a:rPr>
              <a:t>Vicarious Traumatization</a:t>
            </a:r>
            <a:r>
              <a:rPr lang="en-US" sz="4000" b="1" dirty="0">
                <a:solidFill>
                  <a:srgbClr val="DDDDDD"/>
                </a:solidFill>
                <a:latin typeface="Clarendon Condensed" pitchFamily="18" charset="0"/>
                <a:cs typeface="+mn-cs"/>
              </a:rPr>
              <a:t> </a:t>
            </a:r>
            <a:r>
              <a:rPr lang="en-US" sz="4000" b="1" dirty="0">
                <a:solidFill>
                  <a:srgbClr val="DDDDDD"/>
                </a:solidFill>
                <a:effectLst>
                  <a:outerShdw blurRad="38100" dist="38100" dir="2700000" algn="tl">
                    <a:srgbClr val="000000"/>
                  </a:outerShdw>
                </a:effectLst>
                <a:latin typeface="Clarendon Condensed" pitchFamily="18" charset="0"/>
                <a:cs typeface="+mn-cs"/>
              </a:rPr>
              <a:t>refers to the transformation in the trauma worker’s inner experience resulting from empathic engagement with clients’ trauma material.</a:t>
            </a:r>
          </a:p>
          <a:p>
            <a:pPr eaLnBrk="0" hangingPunct="0">
              <a:spcBef>
                <a:spcPct val="50000"/>
              </a:spcBef>
              <a:defRPr/>
            </a:pPr>
            <a:endParaRPr lang="en-US" sz="4000" b="1" dirty="0">
              <a:solidFill>
                <a:srgbClr val="DDDDDD"/>
              </a:solidFill>
              <a:effectLst>
                <a:outerShdw blurRad="38100" dist="38100" dir="2700000" algn="tl">
                  <a:srgbClr val="000000"/>
                </a:outerShdw>
              </a:effectLst>
              <a:latin typeface="Clarendon Condensed" pitchFamily="18" charset="0"/>
              <a:cs typeface="+mn-cs"/>
            </a:endParaRPr>
          </a:p>
          <a:p>
            <a:pPr algn="r" eaLnBrk="0" hangingPunct="0">
              <a:spcBef>
                <a:spcPct val="50000"/>
              </a:spcBef>
              <a:defRPr/>
            </a:pPr>
            <a:r>
              <a:rPr lang="en-US" sz="1200" b="1" dirty="0">
                <a:solidFill>
                  <a:srgbClr val="DDDDDD"/>
                </a:solidFill>
                <a:latin typeface="Clarendon Condensed" pitchFamily="18" charset="0"/>
                <a:cs typeface="+mn-cs"/>
              </a:rPr>
              <a:t>Pearlman and Saakvitne, 1995</a:t>
            </a:r>
          </a:p>
        </p:txBody>
      </p:sp>
      <p:sp>
        <p:nvSpPr>
          <p:cNvPr id="20483" name="Rectangle 3"/>
          <p:cNvSpPr>
            <a:spLocks noChangeArrowheads="1"/>
          </p:cNvSpPr>
          <p:nvPr/>
        </p:nvSpPr>
        <p:spPr bwMode="auto">
          <a:xfrm>
            <a:off x="6807200" y="6457950"/>
            <a:ext cx="1493838" cy="307975"/>
          </a:xfrm>
          <a:prstGeom prst="rect">
            <a:avLst/>
          </a:prstGeom>
          <a:noFill/>
          <a:ln>
            <a:noFill/>
          </a:ln>
          <a:effectLst/>
          <a:extLst/>
        </p:spPr>
        <p:txBody>
          <a:bodyPr wrap="none">
            <a:spAutoFit/>
          </a:bodyPr>
          <a:lstStyle/>
          <a:p>
            <a:pPr>
              <a:spcBef>
                <a:spcPct val="50000"/>
              </a:spcBef>
              <a:defRPr/>
            </a:pPr>
            <a:r>
              <a:rPr lang="en-US" sz="1400" dirty="0">
                <a:solidFill>
                  <a:srgbClr val="C0C0C0"/>
                </a:solidFill>
                <a:latin typeface="Times New Roman" charset="0"/>
                <a:cs typeface="+mn-cs"/>
              </a:rPr>
              <a:t>© Crisci &amp; Mayer</a:t>
            </a:r>
          </a:p>
        </p:txBody>
      </p:sp>
      <p:pic>
        <p:nvPicPr>
          <p:cNvPr id="113668" name="Picture 4" descr="BD21427_"/>
          <p:cNvPicPr>
            <a:picLocks noChangeAspect="1" noChangeArrowheads="1"/>
          </p:cNvPicPr>
          <p:nvPr/>
        </p:nvPicPr>
        <p:blipFill>
          <a:blip r:embed="rId4"/>
          <a:srcRect/>
          <a:stretch>
            <a:fillRect/>
          </a:stretch>
        </p:blipFill>
        <p:spPr bwMode="auto">
          <a:xfrm>
            <a:off x="0" y="333375"/>
            <a:ext cx="9144000" cy="768350"/>
          </a:xfrm>
          <a:prstGeom prst="rect">
            <a:avLst/>
          </a:prstGeom>
          <a:noFill/>
        </p:spPr>
      </p:pic>
    </p:spTree>
  </p:cSld>
  <p:clrMapOvr>
    <a:overrideClrMapping bg1="dk2" tx1="lt1" bg2="dk1" tx2="lt2" accent1="accent1" accent2="accent2" accent3="accent3" accent4="accent4" accent5="accent5" accent6="accent6" hlink="hlink" folHlink="folHlink"/>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s>
            <a:gs pos="50000">
              <a:schemeClr val="bg2"/>
            </a:gs>
            <a:gs pos="100000">
              <a:schemeClr val="bg1"/>
            </a:gs>
          </a:gsLst>
          <a:lin ang="18900000" scaled="1"/>
        </a:gradFill>
        <a:effectLst/>
      </p:bgPr>
    </p:bg>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406400" y="1428750"/>
            <a:ext cx="8229600" cy="4484688"/>
          </a:xfrm>
          <a:prstGeom prst="rect">
            <a:avLst/>
          </a:prstGeom>
          <a:noFill/>
          <a:ln>
            <a:noFill/>
          </a:ln>
          <a:effectLst/>
          <a:extLst/>
        </p:spPr>
        <p:txBody>
          <a:bodyPr>
            <a:spAutoFit/>
          </a:bodyPr>
          <a:lstStyle/>
          <a:p>
            <a:pPr algn="ctr" eaLnBrk="0" hangingPunct="0">
              <a:spcBef>
                <a:spcPct val="50000"/>
              </a:spcBef>
            </a:pPr>
            <a:r>
              <a:rPr lang="en-US" sz="2800" b="1">
                <a:solidFill>
                  <a:srgbClr val="EAEAEA"/>
                </a:solidFill>
                <a:effectLst>
                  <a:outerShdw blurRad="38100" dist="38100" dir="2700000" algn="tl">
                    <a:srgbClr val="000000"/>
                  </a:outerShdw>
                </a:effectLst>
                <a:latin typeface="Helvetica Narrow"/>
              </a:rPr>
              <a:t>Through exposure to clients’ graphic accounts of sexual abuse experiences and to the realities of people’s intentional cruelty to one another, and through the inevitable participation in traumatic reenactments in the therapy relationship, the therapist is vulnerable through her empathic openness to the emotional and spiritual effects of vicarious traumatization.</a:t>
            </a:r>
          </a:p>
          <a:p>
            <a:pPr algn="r" eaLnBrk="0" hangingPunct="0">
              <a:spcBef>
                <a:spcPct val="50000"/>
              </a:spcBef>
            </a:pPr>
            <a:endParaRPr lang="en-US" sz="1200" b="1">
              <a:solidFill>
                <a:srgbClr val="EAEAEA"/>
              </a:solidFill>
              <a:effectLst>
                <a:outerShdw blurRad="38100" dist="38100" dir="2700000" algn="tl">
                  <a:srgbClr val="000000"/>
                </a:outerShdw>
              </a:effectLst>
              <a:latin typeface="Helvetica Narrow"/>
            </a:endParaRPr>
          </a:p>
          <a:p>
            <a:pPr algn="r" eaLnBrk="0" hangingPunct="0">
              <a:spcBef>
                <a:spcPct val="50000"/>
              </a:spcBef>
            </a:pPr>
            <a:r>
              <a:rPr lang="en-US" sz="1200" b="1">
                <a:solidFill>
                  <a:srgbClr val="EAEAEA"/>
                </a:solidFill>
                <a:effectLst>
                  <a:outerShdw blurRad="38100" dist="38100" dir="2700000" algn="tl">
                    <a:srgbClr val="000000"/>
                  </a:outerShdw>
                </a:effectLst>
                <a:latin typeface="Helvetica Narrow"/>
              </a:rPr>
              <a:t>Pearlman and Saakvitne, 1995</a:t>
            </a:r>
          </a:p>
        </p:txBody>
      </p:sp>
      <p:sp>
        <p:nvSpPr>
          <p:cNvPr id="22531" name="Text Box 3"/>
          <p:cNvSpPr txBox="1">
            <a:spLocks noChangeArrowheads="1"/>
          </p:cNvSpPr>
          <p:nvPr/>
        </p:nvSpPr>
        <p:spPr bwMode="auto">
          <a:xfrm>
            <a:off x="406400" y="171450"/>
            <a:ext cx="7620000" cy="708025"/>
          </a:xfrm>
          <a:prstGeom prst="rect">
            <a:avLst/>
          </a:prstGeom>
          <a:noFill/>
          <a:ln>
            <a:noFill/>
          </a:ln>
          <a:effectLst/>
          <a:extLst/>
        </p:spPr>
        <p:txBody>
          <a:bodyPr>
            <a:spAutoFit/>
          </a:bodyPr>
          <a:lstStyle/>
          <a:p>
            <a:pPr>
              <a:spcBef>
                <a:spcPct val="50000"/>
              </a:spcBef>
              <a:defRPr/>
            </a:pPr>
            <a:r>
              <a:rPr lang="en-US" sz="4000" b="1" dirty="0">
                <a:solidFill>
                  <a:srgbClr val="FF9900"/>
                </a:solidFill>
                <a:effectLst>
                  <a:outerShdw blurRad="38100" dist="38100" dir="2700000" algn="tl">
                    <a:srgbClr val="000000"/>
                  </a:outerShdw>
                </a:effectLst>
                <a:latin typeface="Arial" charset="0"/>
                <a:cs typeface="+mn-cs"/>
              </a:rPr>
              <a:t>Vicarious Traumatization</a:t>
            </a:r>
          </a:p>
        </p:txBody>
      </p:sp>
      <p:sp>
        <p:nvSpPr>
          <p:cNvPr id="22532" name="Rectangle 4"/>
          <p:cNvSpPr>
            <a:spLocks noChangeArrowheads="1"/>
          </p:cNvSpPr>
          <p:nvPr/>
        </p:nvSpPr>
        <p:spPr bwMode="auto">
          <a:xfrm>
            <a:off x="6807200" y="6457950"/>
            <a:ext cx="1493838" cy="307975"/>
          </a:xfrm>
          <a:prstGeom prst="rect">
            <a:avLst/>
          </a:prstGeom>
          <a:noFill/>
          <a:ln>
            <a:noFill/>
          </a:ln>
          <a:effectLst/>
          <a:extLst/>
        </p:spPr>
        <p:txBody>
          <a:bodyPr wrap="none">
            <a:spAutoFit/>
          </a:bodyPr>
          <a:lstStyle/>
          <a:p>
            <a:pPr>
              <a:spcBef>
                <a:spcPct val="50000"/>
              </a:spcBef>
              <a:defRPr/>
            </a:pPr>
            <a:r>
              <a:rPr lang="en-US" sz="1400" dirty="0">
                <a:solidFill>
                  <a:srgbClr val="C0C0C0"/>
                </a:solidFill>
                <a:latin typeface="Times New Roman" charset="0"/>
                <a:cs typeface="+mn-cs"/>
              </a:rPr>
              <a:t>© Crisci &amp; Mayer</a:t>
            </a:r>
          </a:p>
        </p:txBody>
      </p:sp>
      <p:pic>
        <p:nvPicPr>
          <p:cNvPr id="115718" name="Picture 6" descr="BD21321_"/>
          <p:cNvPicPr>
            <a:picLocks noChangeAspect="1" noChangeArrowheads="1"/>
          </p:cNvPicPr>
          <p:nvPr/>
        </p:nvPicPr>
        <p:blipFill>
          <a:blip r:embed="rId4"/>
          <a:srcRect/>
          <a:stretch>
            <a:fillRect/>
          </a:stretch>
        </p:blipFill>
        <p:spPr bwMode="auto">
          <a:xfrm>
            <a:off x="395288" y="908050"/>
            <a:ext cx="8424862" cy="149225"/>
          </a:xfrm>
          <a:prstGeom prst="rect">
            <a:avLst/>
          </a:prstGeom>
          <a:noFill/>
        </p:spPr>
      </p:pic>
    </p:spTree>
  </p:cSld>
  <p:clrMapOvr>
    <a:overrideClrMapping bg1="dk2" tx1="lt1" bg2="dk1" tx2="lt2" accent1="accent1" accent2="accent2" accent3="accent3" accent4="accent4" accent5="accent5" accent6="accent6" hlink="hlink" folHlink="folHlink"/>
  </p:clrMapOvr>
  <p:transition spd="slow">
    <p:random/>
  </p:transition>
  <p:timing>
    <p:tnLst>
      <p:par>
        <p:cTn id="1" dur="indefinite" restart="never" nodeType="tmRoot"/>
      </p:par>
    </p:tnLst>
  </p:timing>
</p:sld>
</file>

<file path=ppt/theme/theme1.xml><?xml version="1.0" encoding="utf-8"?>
<a:theme xmlns:a="http://schemas.openxmlformats.org/drawingml/2006/main" name="Blue Diagonal">
  <a:themeElements>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Blue Diag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Business Plan">
  <a:themeElements>
    <a:clrScheme name="Business Plan 1">
      <a:dk1>
        <a:srgbClr val="000000"/>
      </a:dk1>
      <a:lt1>
        <a:srgbClr val="EAEAEA"/>
      </a:lt1>
      <a:dk2>
        <a:srgbClr val="00763B"/>
      </a:dk2>
      <a:lt2>
        <a:srgbClr val="FFFFCC"/>
      </a:lt2>
      <a:accent1>
        <a:srgbClr val="CC6600"/>
      </a:accent1>
      <a:accent2>
        <a:srgbClr val="FF9900"/>
      </a:accent2>
      <a:accent3>
        <a:srgbClr val="AABDAF"/>
      </a:accent3>
      <a:accent4>
        <a:srgbClr val="C8C8C8"/>
      </a:accent4>
      <a:accent5>
        <a:srgbClr val="E2B8AA"/>
      </a:accent5>
      <a:accent6>
        <a:srgbClr val="E78A00"/>
      </a:accent6>
      <a:hlink>
        <a:srgbClr val="CC3300"/>
      </a:hlink>
      <a:folHlink>
        <a:srgbClr val="71BB96"/>
      </a:folHlink>
    </a:clrScheme>
    <a:fontScheme name="Business Pl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usiness Plan 1">
        <a:dk1>
          <a:srgbClr val="000000"/>
        </a:dk1>
        <a:lt1>
          <a:srgbClr val="EAEAEA"/>
        </a:lt1>
        <a:dk2>
          <a:srgbClr val="00763B"/>
        </a:dk2>
        <a:lt2>
          <a:srgbClr val="FFFFCC"/>
        </a:lt2>
        <a:accent1>
          <a:srgbClr val="CC6600"/>
        </a:accent1>
        <a:accent2>
          <a:srgbClr val="FF9900"/>
        </a:accent2>
        <a:accent3>
          <a:srgbClr val="AABDAF"/>
        </a:accent3>
        <a:accent4>
          <a:srgbClr val="C8C8C8"/>
        </a:accent4>
        <a:accent5>
          <a:srgbClr val="E2B8AA"/>
        </a:accent5>
        <a:accent6>
          <a:srgbClr val="E78A00"/>
        </a:accent6>
        <a:hlink>
          <a:srgbClr val="CC3300"/>
        </a:hlink>
        <a:folHlink>
          <a:srgbClr val="71BB96"/>
        </a:folHlink>
      </a:clrScheme>
      <a:clrMap bg1="dk2" tx1="lt1" bg2="dk1" tx2="lt2" accent1="accent1" accent2="accent2" accent3="accent3" accent4="accent4" accent5="accent5" accent6="accent6" hlink="hlink" folHlink="folHlink"/>
    </a:extraClrScheme>
    <a:extraClrScheme>
      <a:clrScheme name="Business Plan 2">
        <a:dk1>
          <a:srgbClr val="000000"/>
        </a:dk1>
        <a:lt1>
          <a:srgbClr val="FFFFFF"/>
        </a:lt1>
        <a:dk2>
          <a:srgbClr val="006633"/>
        </a:dk2>
        <a:lt2>
          <a:srgbClr val="FFFFFF"/>
        </a:lt2>
        <a:accent1>
          <a:srgbClr val="009999"/>
        </a:accent1>
        <a:accent2>
          <a:srgbClr val="8263A2"/>
        </a:accent2>
        <a:accent3>
          <a:srgbClr val="FFFFFF"/>
        </a:accent3>
        <a:accent4>
          <a:srgbClr val="000000"/>
        </a:accent4>
        <a:accent5>
          <a:srgbClr val="AACACA"/>
        </a:accent5>
        <a:accent6>
          <a:srgbClr val="755992"/>
        </a:accent6>
        <a:hlink>
          <a:srgbClr val="0665C6"/>
        </a:hlink>
        <a:folHlink>
          <a:srgbClr val="71BB96"/>
        </a:folHlink>
      </a:clrScheme>
      <a:clrMap bg1="lt1" tx1="dk1" bg2="lt2" tx2="dk2" accent1="accent1" accent2="accent2" accent3="accent3" accent4="accent4" accent5="accent5" accent6="accent6" hlink="hlink" folHlink="folHlink"/>
    </a:extraClrScheme>
    <a:extraClrScheme>
      <a:clrScheme name="Business Plan 3">
        <a:dk1>
          <a:srgbClr val="000000"/>
        </a:dk1>
        <a:lt1>
          <a:srgbClr val="FFFFFF"/>
        </a:lt1>
        <a:dk2>
          <a:srgbClr val="000000"/>
        </a:dk2>
        <a:lt2>
          <a:srgbClr val="FFFFFF"/>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usiness Plan 4">
        <a:dk1>
          <a:srgbClr val="271A0D"/>
        </a:dk1>
        <a:lt1>
          <a:srgbClr val="EAEAEA"/>
        </a:lt1>
        <a:dk2>
          <a:srgbClr val="996633"/>
        </a:dk2>
        <a:lt2>
          <a:srgbClr val="FFFFCC"/>
        </a:lt2>
        <a:accent1>
          <a:srgbClr val="CC6600"/>
        </a:accent1>
        <a:accent2>
          <a:srgbClr val="FF9900"/>
        </a:accent2>
        <a:accent3>
          <a:srgbClr val="CAB8AD"/>
        </a:accent3>
        <a:accent4>
          <a:srgbClr val="C8C8C8"/>
        </a:accent4>
        <a:accent5>
          <a:srgbClr val="E2B8AA"/>
        </a:accent5>
        <a:accent6>
          <a:srgbClr val="E78A00"/>
        </a:accent6>
        <a:hlink>
          <a:srgbClr val="CC3300"/>
        </a:hlink>
        <a:folHlink>
          <a:srgbClr val="CA9561"/>
        </a:folHlink>
      </a:clrScheme>
      <a:clrMap bg1="dk2" tx1="lt1" bg2="dk1" tx2="lt2" accent1="accent1" accent2="accent2" accent3="accent3" accent4="accent4" accent5="accent5" accent6="accent6" hlink="hlink" folHlink="folHlink"/>
    </a:extraClrScheme>
    <a:extraClrScheme>
      <a:clrScheme name="Business Plan 5">
        <a:dk1>
          <a:srgbClr val="001428"/>
        </a:dk1>
        <a:lt1>
          <a:srgbClr val="DDDDDD"/>
        </a:lt1>
        <a:dk2>
          <a:srgbClr val="336699"/>
        </a:dk2>
        <a:lt2>
          <a:srgbClr val="CCFFCC"/>
        </a:lt2>
        <a:accent1>
          <a:srgbClr val="009999"/>
        </a:accent1>
        <a:accent2>
          <a:srgbClr val="8263A2"/>
        </a:accent2>
        <a:accent3>
          <a:srgbClr val="ADB8CA"/>
        </a:accent3>
        <a:accent4>
          <a:srgbClr val="BDBDBD"/>
        </a:accent4>
        <a:accent5>
          <a:srgbClr val="AACACA"/>
        </a:accent5>
        <a:accent6>
          <a:srgbClr val="755992"/>
        </a:accent6>
        <a:hlink>
          <a:srgbClr val="0665C6"/>
        </a:hlink>
        <a:folHlink>
          <a:srgbClr val="699BCD"/>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_Business Plan">
  <a:themeElements>
    <a:clrScheme name="Business Plan 1">
      <a:dk1>
        <a:srgbClr val="000000"/>
      </a:dk1>
      <a:lt1>
        <a:srgbClr val="EAEAEA"/>
      </a:lt1>
      <a:dk2>
        <a:srgbClr val="00763B"/>
      </a:dk2>
      <a:lt2>
        <a:srgbClr val="FFFFCC"/>
      </a:lt2>
      <a:accent1>
        <a:srgbClr val="CC6600"/>
      </a:accent1>
      <a:accent2>
        <a:srgbClr val="FF9900"/>
      </a:accent2>
      <a:accent3>
        <a:srgbClr val="AABDAF"/>
      </a:accent3>
      <a:accent4>
        <a:srgbClr val="C8C8C8"/>
      </a:accent4>
      <a:accent5>
        <a:srgbClr val="E2B8AA"/>
      </a:accent5>
      <a:accent6>
        <a:srgbClr val="E78A00"/>
      </a:accent6>
      <a:hlink>
        <a:srgbClr val="CC3300"/>
      </a:hlink>
      <a:folHlink>
        <a:srgbClr val="71BB96"/>
      </a:folHlink>
    </a:clrScheme>
    <a:fontScheme name="Business Pl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usiness Plan 1">
        <a:dk1>
          <a:srgbClr val="000000"/>
        </a:dk1>
        <a:lt1>
          <a:srgbClr val="EAEAEA"/>
        </a:lt1>
        <a:dk2>
          <a:srgbClr val="00763B"/>
        </a:dk2>
        <a:lt2>
          <a:srgbClr val="FFFFCC"/>
        </a:lt2>
        <a:accent1>
          <a:srgbClr val="CC6600"/>
        </a:accent1>
        <a:accent2>
          <a:srgbClr val="FF9900"/>
        </a:accent2>
        <a:accent3>
          <a:srgbClr val="AABDAF"/>
        </a:accent3>
        <a:accent4>
          <a:srgbClr val="C8C8C8"/>
        </a:accent4>
        <a:accent5>
          <a:srgbClr val="E2B8AA"/>
        </a:accent5>
        <a:accent6>
          <a:srgbClr val="E78A00"/>
        </a:accent6>
        <a:hlink>
          <a:srgbClr val="CC3300"/>
        </a:hlink>
        <a:folHlink>
          <a:srgbClr val="71BB96"/>
        </a:folHlink>
      </a:clrScheme>
      <a:clrMap bg1="dk2" tx1="lt1" bg2="dk1" tx2="lt2" accent1="accent1" accent2="accent2" accent3="accent3" accent4="accent4" accent5="accent5" accent6="accent6" hlink="hlink" folHlink="folHlink"/>
    </a:extraClrScheme>
    <a:extraClrScheme>
      <a:clrScheme name="Business Plan 2">
        <a:dk1>
          <a:srgbClr val="000000"/>
        </a:dk1>
        <a:lt1>
          <a:srgbClr val="FFFFFF"/>
        </a:lt1>
        <a:dk2>
          <a:srgbClr val="006633"/>
        </a:dk2>
        <a:lt2>
          <a:srgbClr val="FFFFFF"/>
        </a:lt2>
        <a:accent1>
          <a:srgbClr val="009999"/>
        </a:accent1>
        <a:accent2>
          <a:srgbClr val="8263A2"/>
        </a:accent2>
        <a:accent3>
          <a:srgbClr val="FFFFFF"/>
        </a:accent3>
        <a:accent4>
          <a:srgbClr val="000000"/>
        </a:accent4>
        <a:accent5>
          <a:srgbClr val="AACACA"/>
        </a:accent5>
        <a:accent6>
          <a:srgbClr val="755992"/>
        </a:accent6>
        <a:hlink>
          <a:srgbClr val="0665C6"/>
        </a:hlink>
        <a:folHlink>
          <a:srgbClr val="71BB96"/>
        </a:folHlink>
      </a:clrScheme>
      <a:clrMap bg1="lt1" tx1="dk1" bg2="lt2" tx2="dk2" accent1="accent1" accent2="accent2" accent3="accent3" accent4="accent4" accent5="accent5" accent6="accent6" hlink="hlink" folHlink="folHlink"/>
    </a:extraClrScheme>
    <a:extraClrScheme>
      <a:clrScheme name="Business Plan 3">
        <a:dk1>
          <a:srgbClr val="000000"/>
        </a:dk1>
        <a:lt1>
          <a:srgbClr val="FFFFFF"/>
        </a:lt1>
        <a:dk2>
          <a:srgbClr val="000000"/>
        </a:dk2>
        <a:lt2>
          <a:srgbClr val="FFFFFF"/>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usiness Plan 4">
        <a:dk1>
          <a:srgbClr val="271A0D"/>
        </a:dk1>
        <a:lt1>
          <a:srgbClr val="EAEAEA"/>
        </a:lt1>
        <a:dk2>
          <a:srgbClr val="996633"/>
        </a:dk2>
        <a:lt2>
          <a:srgbClr val="FFFFCC"/>
        </a:lt2>
        <a:accent1>
          <a:srgbClr val="CC6600"/>
        </a:accent1>
        <a:accent2>
          <a:srgbClr val="FF9900"/>
        </a:accent2>
        <a:accent3>
          <a:srgbClr val="CAB8AD"/>
        </a:accent3>
        <a:accent4>
          <a:srgbClr val="C8C8C8"/>
        </a:accent4>
        <a:accent5>
          <a:srgbClr val="E2B8AA"/>
        </a:accent5>
        <a:accent6>
          <a:srgbClr val="E78A00"/>
        </a:accent6>
        <a:hlink>
          <a:srgbClr val="CC3300"/>
        </a:hlink>
        <a:folHlink>
          <a:srgbClr val="CA9561"/>
        </a:folHlink>
      </a:clrScheme>
      <a:clrMap bg1="dk2" tx1="lt1" bg2="dk1" tx2="lt2" accent1="accent1" accent2="accent2" accent3="accent3" accent4="accent4" accent5="accent5" accent6="accent6" hlink="hlink" folHlink="folHlink"/>
    </a:extraClrScheme>
    <a:extraClrScheme>
      <a:clrScheme name="Business Plan 5">
        <a:dk1>
          <a:srgbClr val="001428"/>
        </a:dk1>
        <a:lt1>
          <a:srgbClr val="DDDDDD"/>
        </a:lt1>
        <a:dk2>
          <a:srgbClr val="336699"/>
        </a:dk2>
        <a:lt2>
          <a:srgbClr val="CCFFCC"/>
        </a:lt2>
        <a:accent1>
          <a:srgbClr val="009999"/>
        </a:accent1>
        <a:accent2>
          <a:srgbClr val="8263A2"/>
        </a:accent2>
        <a:accent3>
          <a:srgbClr val="ADB8CA"/>
        </a:accent3>
        <a:accent4>
          <a:srgbClr val="BDBDBD"/>
        </a:accent4>
        <a:accent5>
          <a:srgbClr val="AACACA"/>
        </a:accent5>
        <a:accent6>
          <a:srgbClr val="755992"/>
        </a:accent6>
        <a:hlink>
          <a:srgbClr val="0665C6"/>
        </a:hlink>
        <a:folHlink>
          <a:srgbClr val="699BCD"/>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Digital Dots">
  <a:themeElements>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fontScheme name="Digital Do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gital Dots 1">
        <a:dk1>
          <a:srgbClr val="00008A"/>
        </a:dk1>
        <a:lt1>
          <a:srgbClr val="FFFFFF"/>
        </a:lt1>
        <a:dk2>
          <a:srgbClr val="000099"/>
        </a:dk2>
        <a:lt2>
          <a:srgbClr val="FFFFFF"/>
        </a:lt2>
        <a:accent1>
          <a:srgbClr val="0099FF"/>
        </a:accent1>
        <a:accent2>
          <a:srgbClr val="00007A"/>
        </a:accent2>
        <a:accent3>
          <a:srgbClr val="AAAACA"/>
        </a:accent3>
        <a:accent4>
          <a:srgbClr val="DADADA"/>
        </a:accent4>
        <a:accent5>
          <a:srgbClr val="AACAFF"/>
        </a:accent5>
        <a:accent6>
          <a:srgbClr val="00006E"/>
        </a:accent6>
        <a:hlink>
          <a:srgbClr val="EAEAEA"/>
        </a:hlink>
        <a:folHlink>
          <a:srgbClr val="FFCC00"/>
        </a:folHlink>
      </a:clrScheme>
      <a:clrMap bg1="dk2" tx1="lt1" bg2="dk1" tx2="lt2" accent1="accent1" accent2="accent2" accent3="accent3" accent4="accent4" accent5="accent5" accent6="accent6" hlink="hlink" folHlink="folHlink"/>
    </a:extraClrScheme>
    <a:extraClrScheme>
      <a:clrScheme name="Digital Dots 2">
        <a:dk1>
          <a:srgbClr val="5B5B89"/>
        </a:dk1>
        <a:lt1>
          <a:srgbClr val="FFFFFF"/>
        </a:lt1>
        <a:dk2>
          <a:srgbClr val="666699"/>
        </a:dk2>
        <a:lt2>
          <a:srgbClr val="DFDEF6"/>
        </a:lt2>
        <a:accent1>
          <a:srgbClr val="6666FF"/>
        </a:accent1>
        <a:accent2>
          <a:srgbClr val="52527C"/>
        </a:accent2>
        <a:accent3>
          <a:srgbClr val="B8B8CA"/>
        </a:accent3>
        <a:accent4>
          <a:srgbClr val="DADADA"/>
        </a:accent4>
        <a:accent5>
          <a:srgbClr val="B8B8FF"/>
        </a:accent5>
        <a:accent6>
          <a:srgbClr val="494970"/>
        </a:accent6>
        <a:hlink>
          <a:srgbClr val="9999FF"/>
        </a:hlink>
        <a:folHlink>
          <a:srgbClr val="CCCCFF"/>
        </a:folHlink>
      </a:clrScheme>
      <a:clrMap bg1="dk2" tx1="lt1" bg2="dk1" tx2="lt2" accent1="accent1" accent2="accent2" accent3="accent3" accent4="accent4" accent5="accent5" accent6="accent6" hlink="hlink" folHlink="folHlink"/>
    </a:extraClrScheme>
    <a:extraClrScheme>
      <a:clrScheme name="Digital Dots 3">
        <a:dk1>
          <a:srgbClr val="700000"/>
        </a:dk1>
        <a:lt1>
          <a:srgbClr val="FFFFFF"/>
        </a:lt1>
        <a:dk2>
          <a:srgbClr val="800000"/>
        </a:dk2>
        <a:lt2>
          <a:srgbClr val="FFFFCC"/>
        </a:lt2>
        <a:accent1>
          <a:srgbClr val="BE7960"/>
        </a:accent1>
        <a:accent2>
          <a:srgbClr val="600000"/>
        </a:accent2>
        <a:accent3>
          <a:srgbClr val="C0AAAA"/>
        </a:accent3>
        <a:accent4>
          <a:srgbClr val="DADADA"/>
        </a:accent4>
        <a:accent5>
          <a:srgbClr val="DBBEB6"/>
        </a:accent5>
        <a:accent6>
          <a:srgbClr val="560000"/>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gital Dots 4">
        <a:dk1>
          <a:srgbClr val="000000"/>
        </a:dk1>
        <a:lt1>
          <a:srgbClr val="FDEB9D"/>
        </a:lt1>
        <a:dk2>
          <a:srgbClr val="000000"/>
        </a:dk2>
        <a:lt2>
          <a:srgbClr val="E0CE82"/>
        </a:lt2>
        <a:accent1>
          <a:srgbClr val="EAEAEA"/>
        </a:accent1>
        <a:accent2>
          <a:srgbClr val="C2B476"/>
        </a:accent2>
        <a:accent3>
          <a:srgbClr val="FEF3CC"/>
        </a:accent3>
        <a:accent4>
          <a:srgbClr val="000000"/>
        </a:accent4>
        <a:accent5>
          <a:srgbClr val="F3F3F3"/>
        </a:accent5>
        <a:accent6>
          <a:srgbClr val="B0A36A"/>
        </a:accent6>
        <a:hlink>
          <a:srgbClr val="A47900"/>
        </a:hlink>
        <a:folHlink>
          <a:srgbClr val="8C8900"/>
        </a:folHlink>
      </a:clrScheme>
      <a:clrMap bg1="lt1" tx1="dk1" bg2="lt2" tx2="dk2" accent1="accent1" accent2="accent2" accent3="accent3" accent4="accent4" accent5="accent5" accent6="accent6" hlink="hlink" folHlink="folHlink"/>
    </a:extraClrScheme>
    <a:extraClrScheme>
      <a:clrScheme name="Digital Dots 5">
        <a:dk1>
          <a:srgbClr val="5B5E52"/>
        </a:dk1>
        <a:lt1>
          <a:srgbClr val="FFFFFF"/>
        </a:lt1>
        <a:dk2>
          <a:srgbClr val="686B5D"/>
        </a:dk2>
        <a:lt2>
          <a:srgbClr val="CCD5C7"/>
        </a:lt2>
        <a:accent1>
          <a:srgbClr val="809EA8"/>
        </a:accent1>
        <a:accent2>
          <a:srgbClr val="4F5147"/>
        </a:accent2>
        <a:accent3>
          <a:srgbClr val="B9BAB6"/>
        </a:accent3>
        <a:accent4>
          <a:srgbClr val="DADADA"/>
        </a:accent4>
        <a:accent5>
          <a:srgbClr val="C0CCD1"/>
        </a:accent5>
        <a:accent6>
          <a:srgbClr val="47493F"/>
        </a:accent6>
        <a:hlink>
          <a:srgbClr val="AAA854"/>
        </a:hlink>
        <a:folHlink>
          <a:srgbClr val="E1D09F"/>
        </a:folHlink>
      </a:clrScheme>
      <a:clrMap bg1="dk2" tx1="lt1" bg2="dk1" tx2="lt2" accent1="accent1" accent2="accent2" accent3="accent3" accent4="accent4" accent5="accent5" accent6="accent6" hlink="hlink" folHlink="folHlink"/>
    </a:extraClrScheme>
    <a:extraClrScheme>
      <a:clrScheme name="Digital Dots 6">
        <a:dk1>
          <a:srgbClr val="46532B"/>
        </a:dk1>
        <a:lt1>
          <a:srgbClr val="FFFFFF"/>
        </a:lt1>
        <a:dk2>
          <a:srgbClr val="4E5D31"/>
        </a:dk2>
        <a:lt2>
          <a:srgbClr val="FFFFCC"/>
        </a:lt2>
        <a:accent1>
          <a:srgbClr val="8F8C00"/>
        </a:accent1>
        <a:accent2>
          <a:srgbClr val="424F29"/>
        </a:accent2>
        <a:accent3>
          <a:srgbClr val="B2B6AD"/>
        </a:accent3>
        <a:accent4>
          <a:srgbClr val="DADADA"/>
        </a:accent4>
        <a:accent5>
          <a:srgbClr val="C6C5AA"/>
        </a:accent5>
        <a:accent6>
          <a:srgbClr val="3B4724"/>
        </a:accent6>
        <a:hlink>
          <a:srgbClr val="33CC33"/>
        </a:hlink>
        <a:folHlink>
          <a:srgbClr val="00A1B2"/>
        </a:folHlink>
      </a:clrScheme>
      <a:clrMap bg1="dk2" tx1="lt1" bg2="dk1" tx2="lt2" accent1="accent1" accent2="accent2" accent3="accent3" accent4="accent4" accent5="accent5" accent6="accent6" hlink="hlink" folHlink="folHlink"/>
    </a:extraClrScheme>
    <a:extraClrScheme>
      <a:clrScheme name="Digital Dots 7">
        <a:dk1>
          <a:srgbClr val="007673"/>
        </a:dk1>
        <a:lt1>
          <a:srgbClr val="FFFFFF"/>
        </a:lt1>
        <a:dk2>
          <a:srgbClr val="008080"/>
        </a:dk2>
        <a:lt2>
          <a:srgbClr val="FFFF99"/>
        </a:lt2>
        <a:accent1>
          <a:srgbClr val="33CCCC"/>
        </a:accent1>
        <a:accent2>
          <a:srgbClr val="006462"/>
        </a:accent2>
        <a:accent3>
          <a:srgbClr val="AAC0C0"/>
        </a:accent3>
        <a:accent4>
          <a:srgbClr val="DADADA"/>
        </a:accent4>
        <a:accent5>
          <a:srgbClr val="ADE2E2"/>
        </a:accent5>
        <a:accent6>
          <a:srgbClr val="005A58"/>
        </a:accent6>
        <a:hlink>
          <a:srgbClr val="FFCC00"/>
        </a:hlink>
        <a:folHlink>
          <a:srgbClr val="CC3300"/>
        </a:folHlink>
      </a:clrScheme>
      <a:clrMap bg1="dk2" tx1="lt1" bg2="dk1" tx2="lt2" accent1="accent1" accent2="accent2" accent3="accent3" accent4="accent4" accent5="accent5" accent6="accent6" hlink="hlink" folHlink="folHlink"/>
    </a:extraClrScheme>
    <a:extraClrScheme>
      <a:clrScheme name="Digital Dots 8">
        <a:dk1>
          <a:srgbClr val="000000"/>
        </a:dk1>
        <a:lt1>
          <a:srgbClr val="E6F8F4"/>
        </a:lt1>
        <a:dk2>
          <a:srgbClr val="000000"/>
        </a:dk2>
        <a:lt2>
          <a:srgbClr val="C5DBD6"/>
        </a:lt2>
        <a:accent1>
          <a:srgbClr val="CCFF99"/>
        </a:accent1>
        <a:accent2>
          <a:srgbClr val="ACBAB7"/>
        </a:accent2>
        <a:accent3>
          <a:srgbClr val="F0FBF8"/>
        </a:accent3>
        <a:accent4>
          <a:srgbClr val="000000"/>
        </a:accent4>
        <a:accent5>
          <a:srgbClr val="E2FFCA"/>
        </a:accent5>
        <a:accent6>
          <a:srgbClr val="9BA8A6"/>
        </a:accent6>
        <a:hlink>
          <a:srgbClr val="008080"/>
        </a:hlink>
        <a:folHlink>
          <a:srgbClr val="0066CC"/>
        </a:folHlink>
      </a:clrScheme>
      <a:clrMap bg1="lt1" tx1="dk1" bg2="lt2" tx2="dk2" accent1="accent1" accent2="accent2" accent3="accent3" accent4="accent4" accent5="accent5" accent6="accent6" hlink="hlink" folHlink="folHlink"/>
    </a:extraClrScheme>
    <a:extraClrScheme>
      <a:clrScheme name="Digital Dots 9">
        <a:dk1>
          <a:srgbClr val="000000"/>
        </a:dk1>
        <a:lt1>
          <a:srgbClr val="EAEAEA"/>
        </a:lt1>
        <a:dk2>
          <a:srgbClr val="000000"/>
        </a:dk2>
        <a:lt2>
          <a:srgbClr val="D1D1D1"/>
        </a:lt2>
        <a:accent1>
          <a:srgbClr val="CCECFF"/>
        </a:accent1>
        <a:accent2>
          <a:srgbClr val="B2B2B2"/>
        </a:accent2>
        <a:accent3>
          <a:srgbClr val="F3F3F3"/>
        </a:accent3>
        <a:accent4>
          <a:srgbClr val="000000"/>
        </a:accent4>
        <a:accent5>
          <a:srgbClr val="E2F4FF"/>
        </a:accent5>
        <a:accent6>
          <a:srgbClr val="A1A1A1"/>
        </a:accent6>
        <a:hlink>
          <a:srgbClr val="7200E4"/>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Shimmer">
  <a:themeElements>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fontScheme name="Shimmer">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himmer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Shimmer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Shimmer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Shimmer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Shimmer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Shimmer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Shimmer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Shimmer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Shimmer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RROWS">
  <a:themeElements>
    <a:clrScheme name="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fontScheme name="ARROW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RROWS 1">
        <a:dk1>
          <a:srgbClr val="000000"/>
        </a:dk1>
        <a:lt1>
          <a:srgbClr val="FFFFCC"/>
        </a:lt1>
        <a:dk2>
          <a:srgbClr val="CC6600"/>
        </a:dk2>
        <a:lt2>
          <a:srgbClr val="FFFFCC"/>
        </a:lt2>
        <a:accent1>
          <a:srgbClr val="3399FF"/>
        </a:accent1>
        <a:accent2>
          <a:srgbClr val="99FFCC"/>
        </a:accent2>
        <a:accent3>
          <a:srgbClr val="E2B8AA"/>
        </a:accent3>
        <a:accent4>
          <a:srgbClr val="DADAAE"/>
        </a:accent4>
        <a:accent5>
          <a:srgbClr val="ADCAFF"/>
        </a:accent5>
        <a:accent6>
          <a:srgbClr val="8AE7B9"/>
        </a:accent6>
        <a:hlink>
          <a:srgbClr val="CC00CC"/>
        </a:hlink>
        <a:folHlink>
          <a:srgbClr val="B2B2B2"/>
        </a:folHlink>
      </a:clrScheme>
      <a:clrMap bg1="dk2" tx1="lt1" bg2="dk1" tx2="lt2" accent1="accent1" accent2="accent2" accent3="accent3" accent4="accent4" accent5="accent5" accent6="accent6" hlink="hlink" folHlink="folHlink"/>
    </a:extraClrScheme>
    <a:extraClrScheme>
      <a:clrScheme name="ARROWS 2">
        <a:dk1>
          <a:srgbClr val="000000"/>
        </a:dk1>
        <a:lt1>
          <a:srgbClr val="99FFCC"/>
        </a:lt1>
        <a:dk2>
          <a:srgbClr val="000000"/>
        </a:dk2>
        <a:lt2>
          <a:srgbClr val="003300"/>
        </a:lt2>
        <a:accent1>
          <a:srgbClr val="CBCBCB"/>
        </a:accent1>
        <a:accent2>
          <a:srgbClr val="0066FF"/>
        </a:accent2>
        <a:accent3>
          <a:srgbClr val="CAFFE2"/>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RROWS 3">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RROWS 4">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RROWS 5">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RROWS 6">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RROW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ARROWS 8">
        <a:dk1>
          <a:srgbClr val="000000"/>
        </a:dk1>
        <a:lt1>
          <a:srgbClr val="FFFFCC"/>
        </a:lt1>
        <a:dk2>
          <a:srgbClr val="000000"/>
        </a:dk2>
        <a:lt2>
          <a:srgbClr val="808000"/>
        </a:lt2>
        <a:accent1>
          <a:srgbClr val="339933"/>
        </a:accent1>
        <a:accent2>
          <a:srgbClr val="800000"/>
        </a:accent2>
        <a:accent3>
          <a:srgbClr val="FFFFE2"/>
        </a:accent3>
        <a:accent4>
          <a:srgbClr val="000000"/>
        </a:accent4>
        <a:accent5>
          <a:srgbClr val="ADCAAD"/>
        </a:accent5>
        <a:accent6>
          <a:srgbClr val="730000"/>
        </a:accent6>
        <a:hlink>
          <a:srgbClr val="0099FF"/>
        </a:hlink>
        <a:folHlink>
          <a:srgbClr val="FFCC66"/>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2.xml><?xml version="1.0" encoding="utf-8"?>
<a:theme xmlns:a="http://schemas.openxmlformats.org/drawingml/2006/main" name="Orbit">
  <a:themeElements>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fontScheme name="Orb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Lst>
</a:theme>
</file>

<file path=ppt/theme/theme23.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BLSTRIP">
  <a:themeElements>
    <a:clrScheme name="BLSTRIP 1">
      <a:dk1>
        <a:srgbClr val="000066"/>
      </a:dk1>
      <a:lt1>
        <a:srgbClr val="CCCCFF"/>
      </a:lt1>
      <a:dk2>
        <a:srgbClr val="0000FF"/>
      </a:dk2>
      <a:lt2>
        <a:srgbClr val="FFFF00"/>
      </a:lt2>
      <a:accent1>
        <a:srgbClr val="FF3300"/>
      </a:accent1>
      <a:accent2>
        <a:srgbClr val="FF9933"/>
      </a:accent2>
      <a:accent3>
        <a:srgbClr val="AAAAFF"/>
      </a:accent3>
      <a:accent4>
        <a:srgbClr val="AEAEDA"/>
      </a:accent4>
      <a:accent5>
        <a:srgbClr val="FFADAA"/>
      </a:accent5>
      <a:accent6>
        <a:srgbClr val="E78A2D"/>
      </a:accent6>
      <a:hlink>
        <a:srgbClr val="D60093"/>
      </a:hlink>
      <a:folHlink>
        <a:srgbClr val="6699FF"/>
      </a:folHlink>
    </a:clrScheme>
    <a:fontScheme name="BLSTRI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STRIP 1">
        <a:dk1>
          <a:srgbClr val="000066"/>
        </a:dk1>
        <a:lt1>
          <a:srgbClr val="CCCCFF"/>
        </a:lt1>
        <a:dk2>
          <a:srgbClr val="0000FF"/>
        </a:dk2>
        <a:lt2>
          <a:srgbClr val="FFFF00"/>
        </a:lt2>
        <a:accent1>
          <a:srgbClr val="FF3300"/>
        </a:accent1>
        <a:accent2>
          <a:srgbClr val="FF9933"/>
        </a:accent2>
        <a:accent3>
          <a:srgbClr val="AAAAFF"/>
        </a:accent3>
        <a:accent4>
          <a:srgbClr val="AEAEDA"/>
        </a:accent4>
        <a:accent5>
          <a:srgbClr val="FFADAA"/>
        </a:accent5>
        <a:accent6>
          <a:srgbClr val="E78A2D"/>
        </a:accent6>
        <a:hlink>
          <a:srgbClr val="D60093"/>
        </a:hlink>
        <a:folHlink>
          <a:srgbClr val="6699FF"/>
        </a:folHlink>
      </a:clrScheme>
      <a:clrMap bg1="dk2" tx1="lt1" bg2="dk1" tx2="lt2" accent1="accent1" accent2="accent2" accent3="accent3" accent4="accent4" accent5="accent5" accent6="accent6" hlink="hlink" folHlink="folHlink"/>
    </a:extraClrScheme>
    <a:extraClrScheme>
      <a:clrScheme name="BLSTRIP 2">
        <a:dk1>
          <a:srgbClr val="000000"/>
        </a:dk1>
        <a:lt1>
          <a:srgbClr val="FFFFFF"/>
        </a:lt1>
        <a:dk2>
          <a:srgbClr val="000099"/>
        </a:dk2>
        <a:lt2>
          <a:srgbClr val="CCECFF"/>
        </a:lt2>
        <a:accent1>
          <a:srgbClr val="00CCCC"/>
        </a:accent1>
        <a:accent2>
          <a:srgbClr val="CCCCFF"/>
        </a:accent2>
        <a:accent3>
          <a:srgbClr val="FFFFFF"/>
        </a:accent3>
        <a:accent4>
          <a:srgbClr val="000000"/>
        </a:accent4>
        <a:accent5>
          <a:srgbClr val="AAE2E2"/>
        </a:accent5>
        <a:accent6>
          <a:srgbClr val="B9B9E7"/>
        </a:accent6>
        <a:hlink>
          <a:srgbClr val="66CCFF"/>
        </a:hlink>
        <a:folHlink>
          <a:srgbClr val="DDDDDD"/>
        </a:folHlink>
      </a:clrScheme>
      <a:clrMap bg1="lt1" tx1="dk1" bg2="lt2" tx2="dk2" accent1="accent1" accent2="accent2" accent3="accent3" accent4="accent4" accent5="accent5" accent6="accent6" hlink="hlink" folHlink="folHlink"/>
    </a:extraClrScheme>
    <a:extraClrScheme>
      <a:clrScheme name="BLSTRIP 3">
        <a:dk1>
          <a:srgbClr val="000000"/>
        </a:dk1>
        <a:lt1>
          <a:srgbClr val="FFFFFF"/>
        </a:lt1>
        <a:dk2>
          <a:srgbClr val="000000"/>
        </a:dk2>
        <a:lt2>
          <a:srgbClr val="DDDDDD"/>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BLSTRIP 4">
        <a:dk1>
          <a:srgbClr val="000000"/>
        </a:dk1>
        <a:lt1>
          <a:srgbClr val="FFFFCC"/>
        </a:lt1>
        <a:dk2>
          <a:srgbClr val="663300"/>
        </a:dk2>
        <a:lt2>
          <a:srgbClr val="FFCC66"/>
        </a:lt2>
        <a:accent1>
          <a:srgbClr val="999933"/>
        </a:accent1>
        <a:accent2>
          <a:srgbClr val="CCCC00"/>
        </a:accent2>
        <a:accent3>
          <a:srgbClr val="FFFFE2"/>
        </a:accent3>
        <a:accent4>
          <a:srgbClr val="000000"/>
        </a:accent4>
        <a:accent5>
          <a:srgbClr val="CACAAD"/>
        </a:accent5>
        <a:accent6>
          <a:srgbClr val="B9B900"/>
        </a:accent6>
        <a:hlink>
          <a:srgbClr val="FF9966"/>
        </a:hlink>
        <a:folHlink>
          <a:srgbClr val="FFCC99"/>
        </a:folHlink>
      </a:clrScheme>
      <a:clrMap bg1="lt1" tx1="dk1" bg2="lt2" tx2="dk2" accent1="accent1" accent2="accent2" accent3="accent3" accent4="accent4" accent5="accent5" accent6="accent6" hlink="hlink" folHlink="folHlink"/>
    </a:extraClrScheme>
    <a:extraClrScheme>
      <a:clrScheme name="BLSTRIP 5">
        <a:dk1>
          <a:srgbClr val="990066"/>
        </a:dk1>
        <a:lt1>
          <a:srgbClr val="FFFFFF"/>
        </a:lt1>
        <a:dk2>
          <a:srgbClr val="CC3399"/>
        </a:dk2>
        <a:lt2>
          <a:srgbClr val="FFFF00"/>
        </a:lt2>
        <a:accent1>
          <a:srgbClr val="6699FF"/>
        </a:accent1>
        <a:accent2>
          <a:srgbClr val="00CCCC"/>
        </a:accent2>
        <a:accent3>
          <a:srgbClr val="E2ADCA"/>
        </a:accent3>
        <a:accent4>
          <a:srgbClr val="DADADA"/>
        </a:accent4>
        <a:accent5>
          <a:srgbClr val="B8CAFF"/>
        </a:accent5>
        <a:accent6>
          <a:srgbClr val="00B9B9"/>
        </a:accent6>
        <a:hlink>
          <a:srgbClr val="9966FF"/>
        </a:hlink>
        <a:folHlink>
          <a:srgbClr val="FF33CC"/>
        </a:folHlink>
      </a:clrScheme>
      <a:clrMap bg1="dk2" tx1="lt1" bg2="dk1" tx2="lt2" accent1="accent1" accent2="accent2" accent3="accent3" accent4="accent4" accent5="accent5" accent6="accent6" hlink="hlink" folHlink="folHlink"/>
    </a:extraClrScheme>
    <a:extraClrScheme>
      <a:clrScheme name="BLSTRIP 6">
        <a:dk1>
          <a:srgbClr val="003300"/>
        </a:dk1>
        <a:lt1>
          <a:srgbClr val="FFFFFF"/>
        </a:lt1>
        <a:dk2>
          <a:srgbClr val="009900"/>
        </a:dk2>
        <a:lt2>
          <a:srgbClr val="FFFF00"/>
        </a:lt2>
        <a:accent1>
          <a:srgbClr val="CCCC00"/>
        </a:accent1>
        <a:accent2>
          <a:srgbClr val="999933"/>
        </a:accent2>
        <a:accent3>
          <a:srgbClr val="AACAAA"/>
        </a:accent3>
        <a:accent4>
          <a:srgbClr val="DADADA"/>
        </a:accent4>
        <a:accent5>
          <a:srgbClr val="E2E2AA"/>
        </a:accent5>
        <a:accent6>
          <a:srgbClr val="8A8A2D"/>
        </a:accent6>
        <a:hlink>
          <a:srgbClr val="9999FF"/>
        </a:hlink>
        <a:folHlink>
          <a:srgbClr val="00CC99"/>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LUEDIAG">
  <a:themeElements>
    <a:clrScheme name="BLUEDIAG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0033"/>
      </a:hlink>
      <a:folHlink>
        <a:srgbClr val="3366FF"/>
      </a:folHlink>
    </a:clrScheme>
    <a:fontScheme name="BLUEDIAG">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UEDIAG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BLUEDIAG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6666FF"/>
        </a:folHlink>
      </a:clrScheme>
      <a:clrMap bg1="lt1" tx1="dk1" bg2="lt2" tx2="dk2" accent1="accent1" accent2="accent2" accent3="accent3" accent4="accent4" accent5="accent5" accent6="accent6" hlink="hlink" folHlink="folHlink"/>
    </a:extraClrScheme>
    <a:extraClrScheme>
      <a:clrScheme name="BLUEDIAG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DIAG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0099"/>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BLUEWEAV">
  <a:themeElements>
    <a:clrScheme name="BLUEWEAV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fontScheme name="BLUEWEAV">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UEWEAV 1">
        <a:dk1>
          <a:srgbClr val="00354E"/>
        </a:dk1>
        <a:lt1>
          <a:srgbClr val="EAEAEA"/>
        </a:lt1>
        <a:dk2>
          <a:srgbClr val="006699"/>
        </a:dk2>
        <a:lt2>
          <a:srgbClr val="CCECFF"/>
        </a:lt2>
        <a:accent1>
          <a:srgbClr val="006699"/>
        </a:accent1>
        <a:accent2>
          <a:srgbClr val="6699FF"/>
        </a:accent2>
        <a:accent3>
          <a:srgbClr val="AAB8CA"/>
        </a:accent3>
        <a:accent4>
          <a:srgbClr val="C8C8C8"/>
        </a:accent4>
        <a:accent5>
          <a:srgbClr val="AAB8CA"/>
        </a:accent5>
        <a:accent6>
          <a:srgbClr val="5C8AE7"/>
        </a:accent6>
        <a:hlink>
          <a:srgbClr val="CCCCFF"/>
        </a:hlink>
        <a:folHlink>
          <a:srgbClr val="5E6FD4"/>
        </a:folHlink>
      </a:clrScheme>
      <a:clrMap bg1="dk2" tx1="lt1" bg2="dk1" tx2="lt2" accent1="accent1" accent2="accent2" accent3="accent3" accent4="accent4" accent5="accent5" accent6="accent6" hlink="hlink" folHlink="folHlink"/>
    </a:extraClrScheme>
    <a:extraClrScheme>
      <a:clrScheme name="BLUEWEAV 2">
        <a:dk1>
          <a:srgbClr val="000080"/>
        </a:dk1>
        <a:lt1>
          <a:srgbClr val="FFFFFF"/>
        </a:lt1>
        <a:dk2>
          <a:srgbClr val="3366CC"/>
        </a:dk2>
        <a:lt2>
          <a:srgbClr val="7A7C93"/>
        </a:lt2>
        <a:accent1>
          <a:srgbClr val="006699"/>
        </a:accent1>
        <a:accent2>
          <a:srgbClr val="6699FF"/>
        </a:accent2>
        <a:accent3>
          <a:srgbClr val="FFFFFF"/>
        </a:accent3>
        <a:accent4>
          <a:srgbClr val="00006C"/>
        </a:accent4>
        <a:accent5>
          <a:srgbClr val="AAB8CA"/>
        </a:accent5>
        <a:accent6>
          <a:srgbClr val="5C8AE7"/>
        </a:accent6>
        <a:hlink>
          <a:srgbClr val="CCCCFF"/>
        </a:hlink>
        <a:folHlink>
          <a:srgbClr val="5E6FD4"/>
        </a:folHlink>
      </a:clrScheme>
      <a:clrMap bg1="lt1" tx1="dk1" bg2="lt2" tx2="dk2" accent1="accent1" accent2="accent2" accent3="accent3" accent4="accent4" accent5="accent5" accent6="accent6" hlink="hlink" folHlink="folHlink"/>
    </a:extraClrScheme>
    <a:extraClrScheme>
      <a:clrScheme name="BLUEWEAV 3">
        <a:dk1>
          <a:srgbClr val="000000"/>
        </a:dk1>
        <a:lt1>
          <a:srgbClr val="FFFFFF"/>
        </a:lt1>
        <a:dk2>
          <a:srgbClr val="000000"/>
        </a:dk2>
        <a:lt2>
          <a:srgbClr val="868686"/>
        </a:lt2>
        <a:accent1>
          <a:srgbClr val="969696"/>
        </a:accent1>
        <a:accent2>
          <a:srgbClr val="CBCBCB"/>
        </a:accent2>
        <a:accent3>
          <a:srgbClr val="FFFFFF"/>
        </a:accent3>
        <a:accent4>
          <a:srgbClr val="000000"/>
        </a:accent4>
        <a:accent5>
          <a:srgbClr val="C9C9C9"/>
        </a:accent5>
        <a:accent6>
          <a:srgbClr val="B8B8B8"/>
        </a:accent6>
        <a:hlink>
          <a:srgbClr val="EAEAEA"/>
        </a:hlink>
        <a:folHlink>
          <a:srgbClr val="5F5F5F"/>
        </a:folHlink>
      </a:clrScheme>
      <a:clrMap bg1="lt1" tx1="dk1" bg2="lt2" tx2="dk2" accent1="accent1" accent2="accent2" accent3="accent3" accent4="accent4" accent5="accent5" accent6="accent6" hlink="hlink" folHlink="folHlink"/>
    </a:extraClrScheme>
    <a:extraClrScheme>
      <a:clrScheme name="BLUEWEAV 4">
        <a:dk1>
          <a:srgbClr val="660066"/>
        </a:dk1>
        <a:lt1>
          <a:srgbClr val="EAEAEA"/>
        </a:lt1>
        <a:dk2>
          <a:srgbClr val="3366CC"/>
        </a:dk2>
        <a:lt2>
          <a:srgbClr val="7A7C93"/>
        </a:lt2>
        <a:accent1>
          <a:srgbClr val="00CCCC"/>
        </a:accent1>
        <a:accent2>
          <a:srgbClr val="CC66FF"/>
        </a:accent2>
        <a:accent3>
          <a:srgbClr val="F3F3F3"/>
        </a:accent3>
        <a:accent4>
          <a:srgbClr val="560056"/>
        </a:accent4>
        <a:accent5>
          <a:srgbClr val="AAE2E2"/>
        </a:accent5>
        <a:accent6>
          <a:srgbClr val="B95CE7"/>
        </a:accent6>
        <a:hlink>
          <a:srgbClr val="CCFFCC"/>
        </a:hlink>
        <a:folHlink>
          <a:srgbClr val="FFCC66"/>
        </a:folHlink>
      </a:clrScheme>
      <a:clrMap bg1="lt1" tx1="dk1" bg2="lt2" tx2="dk2" accent1="accent1" accent2="accent2" accent3="accent3" accent4="accent4" accent5="accent5" accent6="accent6" hlink="hlink" folHlink="folHlink"/>
    </a:extraClrScheme>
    <a:extraClrScheme>
      <a:clrScheme name="BLUEWEAV 5">
        <a:dk1>
          <a:srgbClr val="003366"/>
        </a:dk1>
        <a:lt1>
          <a:srgbClr val="EAEAEA"/>
        </a:lt1>
        <a:dk2>
          <a:srgbClr val="009999"/>
        </a:dk2>
        <a:lt2>
          <a:srgbClr val="FFFFFF"/>
        </a:lt2>
        <a:accent1>
          <a:srgbClr val="008080"/>
        </a:accent1>
        <a:accent2>
          <a:srgbClr val="00CCCC"/>
        </a:accent2>
        <a:accent3>
          <a:srgbClr val="AACACA"/>
        </a:accent3>
        <a:accent4>
          <a:srgbClr val="C8C8C8"/>
        </a:accent4>
        <a:accent5>
          <a:srgbClr val="AAC0C0"/>
        </a:accent5>
        <a:accent6>
          <a:srgbClr val="00B9B9"/>
        </a:accent6>
        <a:hlink>
          <a:srgbClr val="A7DDE1"/>
        </a:hlink>
        <a:folHlink>
          <a:srgbClr val="319CB7"/>
        </a:folHlink>
      </a:clrScheme>
      <a:clrMap bg1="dk2" tx1="lt1" bg2="dk1" tx2="lt2" accent1="accent1" accent2="accent2" accent3="accent3" accent4="accent4" accent5="accent5" accent6="accent6" hlink="hlink" folHlink="folHlink"/>
    </a:extraClrScheme>
    <a:extraClrScheme>
      <a:clrScheme name="BLUEWEAV 6">
        <a:dk1>
          <a:srgbClr val="00354E"/>
        </a:dk1>
        <a:lt1>
          <a:srgbClr val="EAEAEA"/>
        </a:lt1>
        <a:dk2>
          <a:srgbClr val="6D67AA"/>
        </a:dk2>
        <a:lt2>
          <a:srgbClr val="CCCCFF"/>
        </a:lt2>
        <a:accent1>
          <a:srgbClr val="6600CC"/>
        </a:accent1>
        <a:accent2>
          <a:srgbClr val="9999FF"/>
        </a:accent2>
        <a:accent3>
          <a:srgbClr val="BAB8D2"/>
        </a:accent3>
        <a:accent4>
          <a:srgbClr val="C8C8C8"/>
        </a:accent4>
        <a:accent5>
          <a:srgbClr val="B8AAE2"/>
        </a:accent5>
        <a:accent6>
          <a:srgbClr val="8A8AE7"/>
        </a:accent6>
        <a:hlink>
          <a:srgbClr val="CCCCFF"/>
        </a:hlink>
        <a:folHlink>
          <a:srgbClr val="9D70B8"/>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CHECKS">
  <a:themeElements>
    <a:clrScheme name="CHECKS 1">
      <a:dk1>
        <a:srgbClr val="000000"/>
      </a:dk1>
      <a:lt1>
        <a:srgbClr val="FFFFFF"/>
      </a:lt1>
      <a:dk2>
        <a:srgbClr val="009999"/>
      </a:dk2>
      <a:lt2>
        <a:srgbClr val="FFCC00"/>
      </a:lt2>
      <a:accent1>
        <a:srgbClr val="FF6633"/>
      </a:accent1>
      <a:accent2>
        <a:srgbClr val="FF9933"/>
      </a:accent2>
      <a:accent3>
        <a:srgbClr val="AACACA"/>
      </a:accent3>
      <a:accent4>
        <a:srgbClr val="DADADA"/>
      </a:accent4>
      <a:accent5>
        <a:srgbClr val="FFB8AD"/>
      </a:accent5>
      <a:accent6>
        <a:srgbClr val="E78A2D"/>
      </a:accent6>
      <a:hlink>
        <a:srgbClr val="66FF33"/>
      </a:hlink>
      <a:folHlink>
        <a:srgbClr val="00FFFF"/>
      </a:folHlink>
    </a:clrScheme>
    <a:fontScheme name="CHECKS">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ECKS 1">
        <a:dk1>
          <a:srgbClr val="000000"/>
        </a:dk1>
        <a:lt1>
          <a:srgbClr val="FFFFFF"/>
        </a:lt1>
        <a:dk2>
          <a:srgbClr val="009999"/>
        </a:dk2>
        <a:lt2>
          <a:srgbClr val="FFCC00"/>
        </a:lt2>
        <a:accent1>
          <a:srgbClr val="FF6633"/>
        </a:accent1>
        <a:accent2>
          <a:srgbClr val="FF9933"/>
        </a:accent2>
        <a:accent3>
          <a:srgbClr val="AACACA"/>
        </a:accent3>
        <a:accent4>
          <a:srgbClr val="DADADA"/>
        </a:accent4>
        <a:accent5>
          <a:srgbClr val="FFB8AD"/>
        </a:accent5>
        <a:accent6>
          <a:srgbClr val="E78A2D"/>
        </a:accent6>
        <a:hlink>
          <a:srgbClr val="66FF33"/>
        </a:hlink>
        <a:folHlink>
          <a:srgbClr val="00FFFF"/>
        </a:folHlink>
      </a:clrScheme>
      <a:clrMap bg1="dk2" tx1="lt1" bg2="dk1" tx2="lt2" accent1="accent1" accent2="accent2" accent3="accent3" accent4="accent4" accent5="accent5" accent6="accent6" hlink="hlink" folHlink="folHlink"/>
    </a:extraClrScheme>
    <a:extraClrScheme>
      <a:clrScheme name="CHECKS 2">
        <a:dk1>
          <a:srgbClr val="000000"/>
        </a:dk1>
        <a:lt1>
          <a:srgbClr val="FFFFFF"/>
        </a:lt1>
        <a:dk2>
          <a:srgbClr val="000000"/>
        </a:dk2>
        <a:lt2>
          <a:srgbClr val="74B8BF"/>
        </a:lt2>
        <a:accent1>
          <a:srgbClr val="FF33FF"/>
        </a:accent1>
        <a:accent2>
          <a:srgbClr val="FF9933"/>
        </a:accent2>
        <a:accent3>
          <a:srgbClr val="FFFFFF"/>
        </a:accent3>
        <a:accent4>
          <a:srgbClr val="000000"/>
        </a:accent4>
        <a:accent5>
          <a:srgbClr val="FFADFF"/>
        </a:accent5>
        <a:accent6>
          <a:srgbClr val="E78A2D"/>
        </a:accent6>
        <a:hlink>
          <a:srgbClr val="33CC33"/>
        </a:hlink>
        <a:folHlink>
          <a:srgbClr val="00CCCC"/>
        </a:folHlink>
      </a:clrScheme>
      <a:clrMap bg1="lt1" tx1="dk1" bg2="lt2" tx2="dk2" accent1="accent1" accent2="accent2" accent3="accent3" accent4="accent4" accent5="accent5" accent6="accent6" hlink="hlink" folHlink="folHlink"/>
    </a:extraClrScheme>
    <a:extraClrScheme>
      <a:clrScheme name="CHECKS 3">
        <a:dk1>
          <a:srgbClr val="000000"/>
        </a:dk1>
        <a:lt1>
          <a:srgbClr val="FFFFFF"/>
        </a:lt1>
        <a:dk2>
          <a:srgbClr val="000000"/>
        </a:dk2>
        <a:lt2>
          <a:srgbClr val="CBCBCB"/>
        </a:lt2>
        <a:accent1>
          <a:srgbClr val="B2B2B2"/>
        </a:accent1>
        <a:accent2>
          <a:srgbClr val="393939"/>
        </a:accent2>
        <a:accent3>
          <a:srgbClr val="FFFFFF"/>
        </a:accent3>
        <a:accent4>
          <a:srgbClr val="000000"/>
        </a:accent4>
        <a:accent5>
          <a:srgbClr val="D5D5D5"/>
        </a:accent5>
        <a:accent6>
          <a:srgbClr val="333333"/>
        </a:accent6>
        <a:hlink>
          <a:srgbClr val="DDDDDD"/>
        </a:hlink>
        <a:folHlink>
          <a:srgbClr val="868686"/>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BUTTONS">
  <a:themeElements>
    <a:clrScheme name="BUTTONS 4">
      <a:dk1>
        <a:srgbClr val="000000"/>
      </a:dk1>
      <a:lt1>
        <a:srgbClr val="FFFFFF"/>
      </a:lt1>
      <a:dk2>
        <a:srgbClr val="003300"/>
      </a:dk2>
      <a:lt2>
        <a:srgbClr val="FF9900"/>
      </a:lt2>
      <a:accent1>
        <a:srgbClr val="CC0000"/>
      </a:accent1>
      <a:accent2>
        <a:srgbClr val="0000FF"/>
      </a:accent2>
      <a:accent3>
        <a:srgbClr val="AAADAA"/>
      </a:accent3>
      <a:accent4>
        <a:srgbClr val="DADADA"/>
      </a:accent4>
      <a:accent5>
        <a:srgbClr val="E2AAAA"/>
      </a:accent5>
      <a:accent6>
        <a:srgbClr val="0000E7"/>
      </a:accent6>
      <a:hlink>
        <a:srgbClr val="FF9933"/>
      </a:hlink>
      <a:folHlink>
        <a:srgbClr val="006600"/>
      </a:folHlink>
    </a:clrScheme>
    <a:fontScheme name="BUTTONS">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UTTONS 1">
        <a:dk1>
          <a:srgbClr val="000000"/>
        </a:dk1>
        <a:lt1>
          <a:srgbClr val="FFFFFF"/>
        </a:lt1>
        <a:dk2>
          <a:srgbClr val="6699FF"/>
        </a:dk2>
        <a:lt2>
          <a:srgbClr val="99FFFF"/>
        </a:lt2>
        <a:accent1>
          <a:srgbClr val="CCCCFF"/>
        </a:accent1>
        <a:accent2>
          <a:srgbClr val="FF6699"/>
        </a:accent2>
        <a:accent3>
          <a:srgbClr val="B8CAFF"/>
        </a:accent3>
        <a:accent4>
          <a:srgbClr val="DADADA"/>
        </a:accent4>
        <a:accent5>
          <a:srgbClr val="E2E2FF"/>
        </a:accent5>
        <a:accent6>
          <a:srgbClr val="E75C8A"/>
        </a:accent6>
        <a:hlink>
          <a:srgbClr val="00CC99"/>
        </a:hlink>
        <a:folHlink>
          <a:srgbClr val="0066CC"/>
        </a:folHlink>
      </a:clrScheme>
      <a:clrMap bg1="dk2" tx1="lt1" bg2="dk1" tx2="lt2" accent1="accent1" accent2="accent2" accent3="accent3" accent4="accent4" accent5="accent5" accent6="accent6" hlink="hlink" folHlink="folHlink"/>
    </a:extraClrScheme>
    <a:extraClrScheme>
      <a:clrScheme name="BUTTONS 2">
        <a:dk1>
          <a:srgbClr val="000000"/>
        </a:dk1>
        <a:lt1>
          <a:srgbClr val="FFFFFF"/>
        </a:lt1>
        <a:dk2>
          <a:srgbClr val="000000"/>
        </a:dk2>
        <a:lt2>
          <a:srgbClr val="5F5F5F"/>
        </a:lt2>
        <a:accent1>
          <a:srgbClr val="CBCBCB"/>
        </a:accent1>
        <a:accent2>
          <a:srgbClr val="B2B2B2"/>
        </a:accent2>
        <a:accent3>
          <a:srgbClr val="FFFFFF"/>
        </a:accent3>
        <a:accent4>
          <a:srgbClr val="000000"/>
        </a:accent4>
        <a:accent5>
          <a:srgbClr val="E2E2E2"/>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UTTONS 3">
        <a:dk1>
          <a:srgbClr val="000000"/>
        </a:dk1>
        <a:lt1>
          <a:srgbClr val="FFFFFF"/>
        </a:lt1>
        <a:dk2>
          <a:srgbClr val="0066FF"/>
        </a:dk2>
        <a:lt2>
          <a:srgbClr val="FFFF00"/>
        </a:lt2>
        <a:accent1>
          <a:srgbClr val="009999"/>
        </a:accent1>
        <a:accent2>
          <a:srgbClr val="FF33CC"/>
        </a:accent2>
        <a:accent3>
          <a:srgbClr val="AAB8FF"/>
        </a:accent3>
        <a:accent4>
          <a:srgbClr val="DADADA"/>
        </a:accent4>
        <a:accent5>
          <a:srgbClr val="AACACA"/>
        </a:accent5>
        <a:accent6>
          <a:srgbClr val="E72DB9"/>
        </a:accent6>
        <a:hlink>
          <a:srgbClr val="FF9966"/>
        </a:hlink>
        <a:folHlink>
          <a:srgbClr val="3366FF"/>
        </a:folHlink>
      </a:clrScheme>
      <a:clrMap bg1="dk2" tx1="lt1" bg2="dk1" tx2="lt2" accent1="accent1" accent2="accent2" accent3="accent3" accent4="accent4" accent5="accent5" accent6="accent6" hlink="hlink" folHlink="folHlink"/>
    </a:extraClrScheme>
    <a:extraClrScheme>
      <a:clrScheme name="BUTTONS 4">
        <a:dk1>
          <a:srgbClr val="000000"/>
        </a:dk1>
        <a:lt1>
          <a:srgbClr val="FFFFFF"/>
        </a:lt1>
        <a:dk2>
          <a:srgbClr val="003300"/>
        </a:dk2>
        <a:lt2>
          <a:srgbClr val="FF9900"/>
        </a:lt2>
        <a:accent1>
          <a:srgbClr val="CC0000"/>
        </a:accent1>
        <a:accent2>
          <a:srgbClr val="0000FF"/>
        </a:accent2>
        <a:accent3>
          <a:srgbClr val="AAADAA"/>
        </a:accent3>
        <a:accent4>
          <a:srgbClr val="DADADA"/>
        </a:accent4>
        <a:accent5>
          <a:srgbClr val="E2AAAA"/>
        </a:accent5>
        <a:accent6>
          <a:srgbClr val="0000E7"/>
        </a:accent6>
        <a:hlink>
          <a:srgbClr val="FF9933"/>
        </a:hlink>
        <a:folHlink>
          <a:srgbClr val="006600"/>
        </a:folHlink>
      </a:clrScheme>
      <a:clrMap bg1="dk2" tx1="lt1" bg2="dk1" tx2="lt2" accent1="accent1" accent2="accent2" accent3="accent3" accent4="accent4" accent5="accent5" accent6="accent6" hlink="hlink" folHlink="folHlink"/>
    </a:extraClrScheme>
    <a:extraClrScheme>
      <a:clrScheme name="BUTTONS 5">
        <a:dk1>
          <a:srgbClr val="000000"/>
        </a:dk1>
        <a:lt1>
          <a:srgbClr val="FFFFFF"/>
        </a:lt1>
        <a:dk2>
          <a:srgbClr val="663300"/>
        </a:dk2>
        <a:lt2>
          <a:srgbClr val="99FFFF"/>
        </a:lt2>
        <a:accent1>
          <a:srgbClr val="CCCCFF"/>
        </a:accent1>
        <a:accent2>
          <a:srgbClr val="FF6699"/>
        </a:accent2>
        <a:accent3>
          <a:srgbClr val="B8ADAA"/>
        </a:accent3>
        <a:accent4>
          <a:srgbClr val="DADADA"/>
        </a:accent4>
        <a:accent5>
          <a:srgbClr val="E2E2FF"/>
        </a:accent5>
        <a:accent6>
          <a:srgbClr val="E75C8A"/>
        </a:accent6>
        <a:hlink>
          <a:srgbClr val="33CC33"/>
        </a:hlink>
        <a:folHlink>
          <a:srgbClr val="0066CC"/>
        </a:folHlink>
      </a:clrScheme>
      <a:clrMap bg1="dk2" tx1="lt1" bg2="dk1" tx2="lt2" accent1="accent1" accent2="accent2" accent3="accent3" accent4="accent4" accent5="accent5" accent6="accent6" hlink="hlink" folHlink="folHlink"/>
    </a:extraClrScheme>
    <a:extraClrScheme>
      <a:clrScheme name="BUTTONS 6">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990033"/>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ANGLES">
  <a:themeElements>
    <a:clrScheme name="ANGLES 1">
      <a:dk1>
        <a:srgbClr val="F8F8F8"/>
      </a:dk1>
      <a:lt1>
        <a:srgbClr val="FFFFFF"/>
      </a:lt1>
      <a:dk2>
        <a:srgbClr val="000000"/>
      </a:dk2>
      <a:lt2>
        <a:srgbClr val="000000"/>
      </a:lt2>
      <a:accent1>
        <a:srgbClr val="FF0000"/>
      </a:accent1>
      <a:accent2>
        <a:srgbClr val="3333FF"/>
      </a:accent2>
      <a:accent3>
        <a:srgbClr val="AAAAAA"/>
      </a:accent3>
      <a:accent4>
        <a:srgbClr val="DADADA"/>
      </a:accent4>
      <a:accent5>
        <a:srgbClr val="FFAAAA"/>
      </a:accent5>
      <a:accent6>
        <a:srgbClr val="2D2DE7"/>
      </a:accent6>
      <a:hlink>
        <a:srgbClr val="008000"/>
      </a:hlink>
      <a:folHlink>
        <a:srgbClr val="808080"/>
      </a:folHlink>
    </a:clrScheme>
    <a:fontScheme name="ANGLES">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NGLES 1">
        <a:dk1>
          <a:srgbClr val="F8F8F8"/>
        </a:dk1>
        <a:lt1>
          <a:srgbClr val="FFFFFF"/>
        </a:lt1>
        <a:dk2>
          <a:srgbClr val="000000"/>
        </a:dk2>
        <a:lt2>
          <a:srgbClr val="000000"/>
        </a:lt2>
        <a:accent1>
          <a:srgbClr val="FF0000"/>
        </a:accent1>
        <a:accent2>
          <a:srgbClr val="3333FF"/>
        </a:accent2>
        <a:accent3>
          <a:srgbClr val="AAAAAA"/>
        </a:accent3>
        <a:accent4>
          <a:srgbClr val="DADADA"/>
        </a:accent4>
        <a:accent5>
          <a:srgbClr val="FFAAAA"/>
        </a:accent5>
        <a:accent6>
          <a:srgbClr val="2D2DE7"/>
        </a:accent6>
        <a:hlink>
          <a:srgbClr val="008000"/>
        </a:hlink>
        <a:folHlink>
          <a:srgbClr val="808080"/>
        </a:folHlink>
      </a:clrScheme>
      <a:clrMap bg1="dk2" tx1="lt1" bg2="dk1" tx2="lt2" accent1="accent1" accent2="accent2" accent3="accent3" accent4="accent4" accent5="accent5" accent6="accent6" hlink="hlink" folHlink="folHlink"/>
    </a:extraClrScheme>
    <a:extraClrScheme>
      <a:clrScheme name="ANGLES 2">
        <a:dk1>
          <a:srgbClr val="360036"/>
        </a:dk1>
        <a:lt1>
          <a:srgbClr val="FFFFFF"/>
        </a:lt1>
        <a:dk2>
          <a:srgbClr val="FFFFCC"/>
        </a:dk2>
        <a:lt2>
          <a:srgbClr val="666633"/>
        </a:lt2>
        <a:accent1>
          <a:srgbClr val="996600"/>
        </a:accent1>
        <a:accent2>
          <a:srgbClr val="CCCC00"/>
        </a:accent2>
        <a:accent3>
          <a:srgbClr val="FFFFFF"/>
        </a:accent3>
        <a:accent4>
          <a:srgbClr val="2D002D"/>
        </a:accent4>
        <a:accent5>
          <a:srgbClr val="CAB8AA"/>
        </a:accent5>
        <a:accent6>
          <a:srgbClr val="B9B900"/>
        </a:accent6>
        <a:hlink>
          <a:srgbClr val="99CC00"/>
        </a:hlink>
        <a:folHlink>
          <a:srgbClr val="996633"/>
        </a:folHlink>
      </a:clrScheme>
      <a:clrMap bg1="lt1" tx1="dk1" bg2="lt2" tx2="dk2" accent1="accent1" accent2="accent2" accent3="accent3" accent4="accent4" accent5="accent5" accent6="accent6" hlink="hlink" folHlink="folHlink"/>
    </a:extraClrScheme>
    <a:extraClrScheme>
      <a:clrScheme name="ANGLES 3">
        <a:dk1>
          <a:srgbClr val="000000"/>
        </a:dk1>
        <a:lt1>
          <a:srgbClr val="FFFFFF"/>
        </a:lt1>
        <a:dk2>
          <a:srgbClr val="FFFFFF"/>
        </a:dk2>
        <a:lt2>
          <a:srgbClr val="393939"/>
        </a:lt2>
        <a:accent1>
          <a:srgbClr val="B2B2B2"/>
        </a:accent1>
        <a:accent2>
          <a:srgbClr val="EAEAEA"/>
        </a:accent2>
        <a:accent3>
          <a:srgbClr val="FFFFFF"/>
        </a:accent3>
        <a:accent4>
          <a:srgbClr val="000000"/>
        </a:accent4>
        <a:accent5>
          <a:srgbClr val="D5D5D5"/>
        </a:accent5>
        <a:accent6>
          <a:srgbClr val="D4D4D4"/>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ANGLES 4">
        <a:dk1>
          <a:srgbClr val="360036"/>
        </a:dk1>
        <a:lt1>
          <a:srgbClr val="FFFFFF"/>
        </a:lt1>
        <a:dk2>
          <a:srgbClr val="FFFFCC"/>
        </a:dk2>
        <a:lt2>
          <a:srgbClr val="660066"/>
        </a:lt2>
        <a:accent1>
          <a:srgbClr val="C3A3C2"/>
        </a:accent1>
        <a:accent2>
          <a:srgbClr val="9999FF"/>
        </a:accent2>
        <a:accent3>
          <a:srgbClr val="FFFFFF"/>
        </a:accent3>
        <a:accent4>
          <a:srgbClr val="2D002D"/>
        </a:accent4>
        <a:accent5>
          <a:srgbClr val="DECEDD"/>
        </a:accent5>
        <a:accent6>
          <a:srgbClr val="8A8AE7"/>
        </a:accent6>
        <a:hlink>
          <a:srgbClr val="0099CC"/>
        </a:hlink>
        <a:folHlink>
          <a:srgbClr val="C99DAF"/>
        </a:folHlink>
      </a:clrScheme>
      <a:clrMap bg1="lt1" tx1="dk1" bg2="lt2" tx2="dk2" accent1="accent1" accent2="accent2" accent3="accent3" accent4="accent4" accent5="accent5" accent6="accent6" hlink="hlink" folHlink="folHlink"/>
    </a:extraClrScheme>
    <a:extraClrScheme>
      <a:clrScheme name="ANGLES 5">
        <a:dk1>
          <a:srgbClr val="000000"/>
        </a:dk1>
        <a:lt1>
          <a:srgbClr val="99CCFF"/>
        </a:lt1>
        <a:dk2>
          <a:srgbClr val="CCECFF"/>
        </a:dk2>
        <a:lt2>
          <a:srgbClr val="002244"/>
        </a:lt2>
        <a:accent1>
          <a:srgbClr val="336699"/>
        </a:accent1>
        <a:accent2>
          <a:srgbClr val="CC99FF"/>
        </a:accent2>
        <a:accent3>
          <a:srgbClr val="CAE2FF"/>
        </a:accent3>
        <a:accent4>
          <a:srgbClr val="000000"/>
        </a:accent4>
        <a:accent5>
          <a:srgbClr val="ADB8CA"/>
        </a:accent5>
        <a:accent6>
          <a:srgbClr val="B98AE7"/>
        </a:accent6>
        <a:hlink>
          <a:srgbClr val="33CCCC"/>
        </a:hlink>
        <a:folHlink>
          <a:srgbClr val="9999FF"/>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themeOverride>
</file>

<file path=ppt/theme/themeOverride10.xml><?xml version="1.0" encoding="utf-8"?>
<a:themeOverride xmlns:a="http://schemas.openxmlformats.org/drawingml/2006/main">
  <a:clrScheme name="">
    <a:dk1>
      <a:srgbClr val="001428"/>
    </a:dk1>
    <a:lt1>
      <a:srgbClr val="DDDDDD"/>
    </a:lt1>
    <a:dk2>
      <a:srgbClr val="000099"/>
    </a:dk2>
    <a:lt2>
      <a:srgbClr val="CCFFCC"/>
    </a:lt2>
    <a:accent1>
      <a:srgbClr val="009999"/>
    </a:accent1>
    <a:accent2>
      <a:srgbClr val="8263A2"/>
    </a:accent2>
    <a:accent3>
      <a:srgbClr val="AAAACA"/>
    </a:accent3>
    <a:accent4>
      <a:srgbClr val="BDBDBD"/>
    </a:accent4>
    <a:accent5>
      <a:srgbClr val="AACACA"/>
    </a:accent5>
    <a:accent6>
      <a:srgbClr val="755992"/>
    </a:accent6>
    <a:hlink>
      <a:srgbClr val="0665C6"/>
    </a:hlink>
    <a:folHlink>
      <a:srgbClr val="699BCD"/>
    </a:folHlink>
  </a:clrScheme>
</a:themeOverride>
</file>

<file path=ppt/theme/themeOverride11.xml><?xml version="1.0" encoding="utf-8"?>
<a:themeOverride xmlns:a="http://schemas.openxmlformats.org/drawingml/2006/main">
  <a:clrScheme name="Business Plan 5">
    <a:dk1>
      <a:srgbClr val="001428"/>
    </a:dk1>
    <a:lt1>
      <a:srgbClr val="DDDDDD"/>
    </a:lt1>
    <a:dk2>
      <a:srgbClr val="336699"/>
    </a:dk2>
    <a:lt2>
      <a:srgbClr val="CCFFCC"/>
    </a:lt2>
    <a:accent1>
      <a:srgbClr val="009999"/>
    </a:accent1>
    <a:accent2>
      <a:srgbClr val="8263A2"/>
    </a:accent2>
    <a:accent3>
      <a:srgbClr val="ADB8CA"/>
    </a:accent3>
    <a:accent4>
      <a:srgbClr val="BDBDBD"/>
    </a:accent4>
    <a:accent5>
      <a:srgbClr val="AACACA"/>
    </a:accent5>
    <a:accent6>
      <a:srgbClr val="755992"/>
    </a:accent6>
    <a:hlink>
      <a:srgbClr val="0665C6"/>
    </a:hlink>
    <a:folHlink>
      <a:srgbClr val="699BCD"/>
    </a:folHlink>
  </a:clrScheme>
</a:themeOverride>
</file>

<file path=ppt/theme/themeOverride12.xml><?xml version="1.0" encoding="utf-8"?>
<a:themeOverride xmlns:a="http://schemas.openxmlformats.org/drawingml/2006/main">
  <a:clrScheme name="Business Plan 5">
    <a:dk1>
      <a:srgbClr val="001428"/>
    </a:dk1>
    <a:lt1>
      <a:srgbClr val="DDDDDD"/>
    </a:lt1>
    <a:dk2>
      <a:srgbClr val="336699"/>
    </a:dk2>
    <a:lt2>
      <a:srgbClr val="CCFFCC"/>
    </a:lt2>
    <a:accent1>
      <a:srgbClr val="009999"/>
    </a:accent1>
    <a:accent2>
      <a:srgbClr val="8263A2"/>
    </a:accent2>
    <a:accent3>
      <a:srgbClr val="ADB8CA"/>
    </a:accent3>
    <a:accent4>
      <a:srgbClr val="BDBDBD"/>
    </a:accent4>
    <a:accent5>
      <a:srgbClr val="AACACA"/>
    </a:accent5>
    <a:accent6>
      <a:srgbClr val="755992"/>
    </a:accent6>
    <a:hlink>
      <a:srgbClr val="0665C6"/>
    </a:hlink>
    <a:folHlink>
      <a:srgbClr val="699BCD"/>
    </a:folHlink>
  </a:clrScheme>
</a:themeOverride>
</file>

<file path=ppt/theme/themeOverride13.xml><?xml version="1.0" encoding="utf-8"?>
<a:themeOverride xmlns:a="http://schemas.openxmlformats.org/drawingml/2006/main">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themeOverride>
</file>

<file path=ppt/theme/themeOverride14.xml><?xml version="1.0" encoding="utf-8"?>
<a:themeOverride xmlns:a="http://schemas.openxmlformats.org/drawingml/2006/main">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themeOverride>
</file>

<file path=ppt/theme/themeOverride2.xml><?xml version="1.0" encoding="utf-8"?>
<a:themeOverride xmlns:a="http://schemas.openxmlformats.org/drawingml/2006/main">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themeOverride>
</file>

<file path=ppt/theme/themeOverride3.xml><?xml version="1.0" encoding="utf-8"?>
<a:themeOverride xmlns:a="http://schemas.openxmlformats.org/drawingml/2006/main">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themeOverride>
</file>

<file path=ppt/theme/themeOverride4.xml><?xml version="1.0" encoding="utf-8"?>
<a:themeOverride xmlns:a="http://schemas.openxmlformats.org/drawingml/2006/main">
  <a:clrScheme name="Business Plan 5">
    <a:dk1>
      <a:srgbClr val="001428"/>
    </a:dk1>
    <a:lt1>
      <a:srgbClr val="DDDDDD"/>
    </a:lt1>
    <a:dk2>
      <a:srgbClr val="336699"/>
    </a:dk2>
    <a:lt2>
      <a:srgbClr val="CCFFCC"/>
    </a:lt2>
    <a:accent1>
      <a:srgbClr val="009999"/>
    </a:accent1>
    <a:accent2>
      <a:srgbClr val="8263A2"/>
    </a:accent2>
    <a:accent3>
      <a:srgbClr val="ADB8CA"/>
    </a:accent3>
    <a:accent4>
      <a:srgbClr val="BDBDBD"/>
    </a:accent4>
    <a:accent5>
      <a:srgbClr val="AACACA"/>
    </a:accent5>
    <a:accent6>
      <a:srgbClr val="755992"/>
    </a:accent6>
    <a:hlink>
      <a:srgbClr val="0665C6"/>
    </a:hlink>
    <a:folHlink>
      <a:srgbClr val="699BCD"/>
    </a:folHlink>
  </a:clrScheme>
</a:themeOverride>
</file>

<file path=ppt/theme/themeOverride5.xml><?xml version="1.0" encoding="utf-8"?>
<a:themeOverride xmlns:a="http://schemas.openxmlformats.org/drawingml/2006/main">
  <a:clrScheme name="Business Plan 5">
    <a:dk1>
      <a:srgbClr val="001428"/>
    </a:dk1>
    <a:lt1>
      <a:srgbClr val="DDDDDD"/>
    </a:lt1>
    <a:dk2>
      <a:srgbClr val="336699"/>
    </a:dk2>
    <a:lt2>
      <a:srgbClr val="CCFFCC"/>
    </a:lt2>
    <a:accent1>
      <a:srgbClr val="009999"/>
    </a:accent1>
    <a:accent2>
      <a:srgbClr val="8263A2"/>
    </a:accent2>
    <a:accent3>
      <a:srgbClr val="ADB8CA"/>
    </a:accent3>
    <a:accent4>
      <a:srgbClr val="BDBDBD"/>
    </a:accent4>
    <a:accent5>
      <a:srgbClr val="AACACA"/>
    </a:accent5>
    <a:accent6>
      <a:srgbClr val="755992"/>
    </a:accent6>
    <a:hlink>
      <a:srgbClr val="0665C6"/>
    </a:hlink>
    <a:folHlink>
      <a:srgbClr val="699BCD"/>
    </a:folHlink>
  </a:clrScheme>
</a:themeOverride>
</file>

<file path=ppt/theme/themeOverride6.xml><?xml version="1.0" encoding="utf-8"?>
<a:themeOverride xmlns:a="http://schemas.openxmlformats.org/drawingml/2006/main">
  <a:clrScheme name="Business Plan 5">
    <a:dk1>
      <a:srgbClr val="001428"/>
    </a:dk1>
    <a:lt1>
      <a:srgbClr val="DDDDDD"/>
    </a:lt1>
    <a:dk2>
      <a:srgbClr val="336699"/>
    </a:dk2>
    <a:lt2>
      <a:srgbClr val="CCFFCC"/>
    </a:lt2>
    <a:accent1>
      <a:srgbClr val="009999"/>
    </a:accent1>
    <a:accent2>
      <a:srgbClr val="8263A2"/>
    </a:accent2>
    <a:accent3>
      <a:srgbClr val="ADB8CA"/>
    </a:accent3>
    <a:accent4>
      <a:srgbClr val="BDBDBD"/>
    </a:accent4>
    <a:accent5>
      <a:srgbClr val="AACACA"/>
    </a:accent5>
    <a:accent6>
      <a:srgbClr val="755992"/>
    </a:accent6>
    <a:hlink>
      <a:srgbClr val="0665C6"/>
    </a:hlink>
    <a:folHlink>
      <a:srgbClr val="699BCD"/>
    </a:folHlink>
  </a:clrScheme>
</a:themeOverride>
</file>

<file path=ppt/theme/themeOverride7.xml><?xml version="1.0" encoding="utf-8"?>
<a:themeOverride xmlns:a="http://schemas.openxmlformats.org/drawingml/2006/main">
  <a:clrScheme name="Business Plan 5">
    <a:dk1>
      <a:srgbClr val="001428"/>
    </a:dk1>
    <a:lt1>
      <a:srgbClr val="DDDDDD"/>
    </a:lt1>
    <a:dk2>
      <a:srgbClr val="336699"/>
    </a:dk2>
    <a:lt2>
      <a:srgbClr val="CCFFCC"/>
    </a:lt2>
    <a:accent1>
      <a:srgbClr val="009999"/>
    </a:accent1>
    <a:accent2>
      <a:srgbClr val="8263A2"/>
    </a:accent2>
    <a:accent3>
      <a:srgbClr val="ADB8CA"/>
    </a:accent3>
    <a:accent4>
      <a:srgbClr val="BDBDBD"/>
    </a:accent4>
    <a:accent5>
      <a:srgbClr val="AACACA"/>
    </a:accent5>
    <a:accent6>
      <a:srgbClr val="755992"/>
    </a:accent6>
    <a:hlink>
      <a:srgbClr val="0665C6"/>
    </a:hlink>
    <a:folHlink>
      <a:srgbClr val="699BCD"/>
    </a:folHlink>
  </a:clrScheme>
</a:themeOverride>
</file>

<file path=ppt/theme/themeOverride8.xml><?xml version="1.0" encoding="utf-8"?>
<a:themeOverride xmlns:a="http://schemas.openxmlformats.org/drawingml/2006/main">
  <a:clrScheme name="Business Plan 5">
    <a:dk1>
      <a:srgbClr val="001428"/>
    </a:dk1>
    <a:lt1>
      <a:srgbClr val="DDDDDD"/>
    </a:lt1>
    <a:dk2>
      <a:srgbClr val="336699"/>
    </a:dk2>
    <a:lt2>
      <a:srgbClr val="CCFFCC"/>
    </a:lt2>
    <a:accent1>
      <a:srgbClr val="009999"/>
    </a:accent1>
    <a:accent2>
      <a:srgbClr val="8263A2"/>
    </a:accent2>
    <a:accent3>
      <a:srgbClr val="ADB8CA"/>
    </a:accent3>
    <a:accent4>
      <a:srgbClr val="BDBDBD"/>
    </a:accent4>
    <a:accent5>
      <a:srgbClr val="AACACA"/>
    </a:accent5>
    <a:accent6>
      <a:srgbClr val="755992"/>
    </a:accent6>
    <a:hlink>
      <a:srgbClr val="0665C6"/>
    </a:hlink>
    <a:folHlink>
      <a:srgbClr val="699BCD"/>
    </a:folHlink>
  </a:clrScheme>
</a:themeOverride>
</file>

<file path=ppt/theme/themeOverride9.xml><?xml version="1.0" encoding="utf-8"?>
<a:themeOverride xmlns:a="http://schemas.openxmlformats.org/drawingml/2006/main">
  <a:clrScheme name="Business Plan 5">
    <a:dk1>
      <a:srgbClr val="001428"/>
    </a:dk1>
    <a:lt1>
      <a:srgbClr val="DDDDDD"/>
    </a:lt1>
    <a:dk2>
      <a:srgbClr val="336699"/>
    </a:dk2>
    <a:lt2>
      <a:srgbClr val="CCFFCC"/>
    </a:lt2>
    <a:accent1>
      <a:srgbClr val="009999"/>
    </a:accent1>
    <a:accent2>
      <a:srgbClr val="8263A2"/>
    </a:accent2>
    <a:accent3>
      <a:srgbClr val="ADB8CA"/>
    </a:accent3>
    <a:accent4>
      <a:srgbClr val="BDBDBD"/>
    </a:accent4>
    <a:accent5>
      <a:srgbClr val="AACACA"/>
    </a:accent5>
    <a:accent6>
      <a:srgbClr val="755992"/>
    </a:accent6>
    <a:hlink>
      <a:srgbClr val="0665C6"/>
    </a:hlink>
    <a:folHlink>
      <a:srgbClr val="699BCD"/>
    </a:folHlink>
  </a:clrScheme>
</a:themeOverride>
</file>

<file path=docProps/app.xml><?xml version="1.0" encoding="utf-8"?>
<Properties xmlns="http://schemas.openxmlformats.org/officeDocument/2006/extended-properties" xmlns:vt="http://schemas.openxmlformats.org/officeDocument/2006/docPropsVTypes">
  <Template>E:\Program Files\Microsoft Office\Templates\Presentation Designs\Blue Diagonal.pot</Template>
  <TotalTime>1790</TotalTime>
  <Words>1480</Words>
  <Application>Microsoft Office PowerPoint</Application>
  <PresentationFormat>On-screen Show (4:3)</PresentationFormat>
  <Paragraphs>214</Paragraphs>
  <Slides>33</Slides>
  <Notes>24</Notes>
  <HiddenSlides>0</HiddenSlides>
  <MMClips>0</MMClips>
  <ScaleCrop>false</ScaleCrop>
  <HeadingPairs>
    <vt:vector size="4" baseType="variant">
      <vt:variant>
        <vt:lpstr>Theme</vt:lpstr>
      </vt:variant>
      <vt:variant>
        <vt:i4>23</vt:i4>
      </vt:variant>
      <vt:variant>
        <vt:lpstr>Slide Titles</vt:lpstr>
      </vt:variant>
      <vt:variant>
        <vt:i4>33</vt:i4>
      </vt:variant>
    </vt:vector>
  </HeadingPairs>
  <TitlesOfParts>
    <vt:vector size="56" baseType="lpstr">
      <vt:lpstr>Blue Diagonal</vt:lpstr>
      <vt:lpstr>ARROWS</vt:lpstr>
      <vt:lpstr>BLSTRIP</vt:lpstr>
      <vt:lpstr>BLUEDIAG</vt:lpstr>
      <vt:lpstr>BLUEWEAV</vt:lpstr>
      <vt:lpstr>Stream</vt:lpstr>
      <vt:lpstr>CHECKS</vt:lpstr>
      <vt:lpstr>BUTTONS</vt:lpstr>
      <vt:lpstr>ANGLES</vt:lpstr>
      <vt:lpstr>Business Plan</vt:lpstr>
      <vt:lpstr>1_Business Plan</vt:lpstr>
      <vt:lpstr>Clouds</vt:lpstr>
      <vt:lpstr>Ocean</vt:lpstr>
      <vt:lpstr>Teamwork</vt:lpstr>
      <vt:lpstr>Maple</vt:lpstr>
      <vt:lpstr>Digital Dots</vt:lpstr>
      <vt:lpstr>Shimmer</vt:lpstr>
      <vt:lpstr>Mountain Top</vt:lpstr>
      <vt:lpstr>Slit</vt:lpstr>
      <vt:lpstr>Curtain Call</vt:lpstr>
      <vt:lpstr>Ripple</vt:lpstr>
      <vt:lpstr>Orbit</vt:lpstr>
      <vt:lpstr>Globe</vt:lpstr>
      <vt:lpstr>PowerPoint Presentation</vt:lpstr>
      <vt:lpstr>PowerPoint Presentation</vt:lpstr>
      <vt:lpstr>PowerPoint Presentation</vt:lpstr>
      <vt:lpstr>Traumatic events result in clients being subjected to</vt:lpstr>
      <vt:lpstr>Challenges </vt:lpstr>
      <vt:lpstr>Compassion Fatigue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Supervision</vt:lpstr>
      <vt:lpstr>It’s a Professional Thing to Do</vt:lpstr>
      <vt:lpstr>PowerPoint Presentation</vt:lpstr>
      <vt:lpstr>It is management’s job to manage and ensure implementation of the goals, missions, policies and procedures of an organization.   Staff are accountable to their managers, the managers to the executive director and the executive director to the Board.   The board is accountable to the funders and the wider community</vt:lpstr>
      <vt:lpstr>PowerPoint Presentation</vt:lpstr>
      <vt:lpstr>Focus of this Model</vt:lpstr>
      <vt:lpstr>Limitations of Internal Supervision</vt:lpstr>
      <vt:lpstr>PowerPoint Presentation</vt:lpstr>
      <vt:lpstr>PowerPoint Presentation</vt:lpstr>
      <vt:lpstr>PowerPoint Presentation</vt:lpstr>
      <vt:lpstr>PowerPoint Presentation</vt:lpstr>
      <vt:lpstr>In Summary</vt:lpstr>
      <vt:lpstr>PowerPoint Presentation</vt:lpstr>
      <vt:lpstr>www.ckmconsultation.com</vt:lpstr>
    </vt:vector>
  </TitlesOfParts>
  <Company>PEELCC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smarshall</dc:creator>
  <cp:lastModifiedBy>Nancy N Mayer</cp:lastModifiedBy>
  <cp:revision>63</cp:revision>
  <dcterms:created xsi:type="dcterms:W3CDTF">2003-04-30T13:58:55Z</dcterms:created>
  <dcterms:modified xsi:type="dcterms:W3CDTF">2011-09-15T03:15:21Z</dcterms:modified>
</cp:coreProperties>
</file>